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sldIdLst>
    <p:sldId id="268" r:id="rId2"/>
    <p:sldId id="275" r:id="rId3"/>
    <p:sldId id="269" r:id="rId4"/>
    <p:sldId id="257" r:id="rId5"/>
    <p:sldId id="276" r:id="rId6"/>
    <p:sldId id="258" r:id="rId7"/>
    <p:sldId id="263" r:id="rId8"/>
    <p:sldId id="261" r:id="rId9"/>
    <p:sldId id="260" r:id="rId10"/>
    <p:sldId id="262" r:id="rId11"/>
    <p:sldId id="267"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FF33"/>
    <a:srgbClr val="FF00FF"/>
    <a:srgbClr val="FF0000"/>
    <a:srgbClr val="FFFFFF"/>
    <a:srgbClr val="FFFF00"/>
    <a:srgbClr val="3333FF"/>
    <a:srgbClr val="FFFFCC"/>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3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A969982-1479-473D-A27B-34FB4585BF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828F3F5-0299-45A8-91BA-E69D24B419F3}" type="slidenum">
              <a:rPr lang="en-US" smtClean="0"/>
              <a:pPr/>
              <a:t>2</a:t>
            </a:fld>
            <a:endParaRPr lang="en-US" smtClean="0"/>
          </a:p>
        </p:txBody>
      </p:sp>
      <p:sp>
        <p:nvSpPr>
          <p:cNvPr id="15363" name="Rectangle 2"/>
          <p:cNvSpPr>
            <a:spLocks noRot="1" noChangeArrowheads="1" noTextEdit="1"/>
          </p:cNvSpPr>
          <p:nvPr>
            <p:ph type="sldImg"/>
          </p:nvPr>
        </p:nvSpPr>
        <p:spPr>
          <a:xfrm>
            <a:off x="1144588" y="687388"/>
            <a:ext cx="4568825" cy="3425825"/>
          </a:xfrm>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EF9266E4-0A7E-4575-B0E3-9E0F03EF2E9D}" type="slidenum">
              <a:rPr lang="en-US" smtClean="0"/>
              <a:pPr/>
              <a:t>3</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p:spPr>
          <p:txBody>
            <a:bodyPr wrap="none" anchor="ctr"/>
            <a:lstStyle/>
            <a:p>
              <a:pPr algn="ctr" eaLnBrk="1" hangingPunct="1">
                <a:defRPr/>
              </a:pPr>
              <a:endParaRPr kumimoji="1" lang="en-US"/>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algn="ctr" eaLnBrk="1" hangingPunct="1">
                <a:defRPr/>
              </a:pPr>
              <a:endParaRPr kumimoji="1" lang="en-US"/>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p>
          </p:txBody>
        </p:sp>
        <p:grpSp>
          <p:nvGrpSpPr>
            <p:cNvPr id="8" name="Group 6"/>
            <p:cNvGrpSpPr>
              <a:grpSpLocks/>
            </p:cNvGrpSpPr>
            <p:nvPr/>
          </p:nvGrpSpPr>
          <p:grpSpPr bwMode="auto">
            <a:xfrm>
              <a:off x="4944" y="-1"/>
              <a:ext cx="816" cy="3976"/>
              <a:chOff x="4944" y="-1"/>
              <a:chExt cx="816" cy="3976"/>
            </a:xfrm>
          </p:grpSpPr>
          <p:grpSp>
            <p:nvGrpSpPr>
              <p:cNvPr id="20" name="Group 7"/>
              <p:cNvGrpSpPr>
                <a:grpSpLocks/>
              </p:cNvGrpSpPr>
              <p:nvPr userDrawn="1"/>
            </p:nvGrpSpPr>
            <p:grpSpPr bwMode="auto">
              <a:xfrm>
                <a:off x="5280" y="-1"/>
                <a:ext cx="480" cy="1432"/>
                <a:chOff x="5280" y="-1"/>
                <a:chExt cx="480" cy="1432"/>
              </a:xfrm>
            </p:grpSpPr>
            <p:grpSp>
              <p:nvGrpSpPr>
                <p:cNvPr id="41" name="Group 8"/>
                <p:cNvGrpSpPr>
                  <a:grpSpLocks/>
                </p:cNvGrpSpPr>
                <p:nvPr userDrawn="1"/>
              </p:nvGrpSpPr>
              <p:grpSpPr bwMode="auto">
                <a:xfrm rot="-5400000">
                  <a:off x="5486" y="-2"/>
                  <a:ext cx="174" cy="176"/>
                  <a:chOff x="1677" y="323"/>
                  <a:chExt cx="1690" cy="2560"/>
                </a:xfrm>
              </p:grpSpPr>
              <p:grpSp>
                <p:nvGrpSpPr>
                  <p:cNvPr id="50" name="Group 9"/>
                  <p:cNvGrpSpPr>
                    <a:grpSpLocks/>
                  </p:cNvGrpSpPr>
                  <p:nvPr/>
                </p:nvGrpSpPr>
                <p:grpSpPr bwMode="auto">
                  <a:xfrm>
                    <a:off x="1677" y="323"/>
                    <a:ext cx="1690" cy="2560"/>
                    <a:chOff x="1677" y="323"/>
                    <a:chExt cx="1690" cy="2560"/>
                  </a:xfrm>
                </p:grpSpPr>
                <p:sp>
                  <p:nvSpPr>
                    <p:cNvPr id="57" name="Freeform 10"/>
                    <p:cNvSpPr>
                      <a:spLocks/>
                    </p:cNvSpPr>
                    <p:nvPr/>
                  </p:nvSpPr>
                  <p:spPr bwMode="auto">
                    <a:xfrm>
                      <a:off x="2133" y="323"/>
                      <a:ext cx="1234"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58" name="Freeform 11"/>
                    <p:cNvSpPr>
                      <a:spLocks/>
                    </p:cNvSpPr>
                    <p:nvPr/>
                  </p:nvSpPr>
                  <p:spPr bwMode="auto">
                    <a:xfrm>
                      <a:off x="1677" y="381"/>
                      <a:ext cx="864" cy="2065"/>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grpSp>
              <p:sp>
                <p:nvSpPr>
                  <p:cNvPr id="51" name="Oval 12"/>
                  <p:cNvSpPr>
                    <a:spLocks noChangeArrowheads="1"/>
                  </p:cNvSpPr>
                  <p:nvPr/>
                </p:nvSpPr>
                <p:spPr bwMode="auto">
                  <a:xfrm>
                    <a:off x="2395" y="1428"/>
                    <a:ext cx="175" cy="247"/>
                  </a:xfrm>
                  <a:prstGeom prst="ellipse">
                    <a:avLst/>
                  </a:prstGeom>
                  <a:solidFill>
                    <a:srgbClr val="E7D6B7"/>
                  </a:solidFill>
                  <a:ln w="9525">
                    <a:noFill/>
                    <a:round/>
                    <a:headEnd/>
                    <a:tailEnd/>
                  </a:ln>
                </p:spPr>
                <p:txBody>
                  <a:bodyPr wrap="none" anchor="ctr"/>
                  <a:lstStyle/>
                  <a:p>
                    <a:pPr>
                      <a:defRPr/>
                    </a:pPr>
                    <a:endParaRPr lang="en-US"/>
                  </a:p>
                </p:txBody>
              </p:sp>
              <p:sp>
                <p:nvSpPr>
                  <p:cNvPr id="52" name="Freeform 13"/>
                  <p:cNvSpPr>
                    <a:spLocks/>
                  </p:cNvSpPr>
                  <p:nvPr/>
                </p:nvSpPr>
                <p:spPr bwMode="auto">
                  <a:xfrm>
                    <a:off x="2619" y="745"/>
                    <a:ext cx="262" cy="524"/>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53" name="Freeform 14"/>
                  <p:cNvSpPr>
                    <a:spLocks/>
                  </p:cNvSpPr>
                  <p:nvPr/>
                </p:nvSpPr>
                <p:spPr bwMode="auto">
                  <a:xfrm>
                    <a:off x="2687" y="1588"/>
                    <a:ext cx="398" cy="349"/>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54" name="Freeform 15"/>
                  <p:cNvSpPr>
                    <a:spLocks/>
                  </p:cNvSpPr>
                  <p:nvPr/>
                </p:nvSpPr>
                <p:spPr bwMode="auto">
                  <a:xfrm>
                    <a:off x="2434" y="1923"/>
                    <a:ext cx="146" cy="567"/>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55" name="Freeform 16"/>
                  <p:cNvSpPr>
                    <a:spLocks/>
                  </p:cNvSpPr>
                  <p:nvPr/>
                </p:nvSpPr>
                <p:spPr bwMode="auto">
                  <a:xfrm>
                    <a:off x="1910" y="1588"/>
                    <a:ext cx="389" cy="247"/>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56" name="Freeform 17"/>
                  <p:cNvSpPr>
                    <a:spLocks/>
                  </p:cNvSpPr>
                  <p:nvPr/>
                </p:nvSpPr>
                <p:spPr bwMode="auto">
                  <a:xfrm>
                    <a:off x="2094" y="934"/>
                    <a:ext cx="233" cy="378"/>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grpSp>
            <p:pic>
              <p:nvPicPr>
                <p:cNvPr id="42" name="Picture 18"/>
                <p:cNvPicPr>
                  <a:picLocks noChangeAspect="1" noChangeArrowheads="1"/>
                </p:cNvPicPr>
                <p:nvPr userDrawn="1"/>
              </p:nvPicPr>
              <p:blipFill>
                <a:blip r:embed="rId2"/>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p:spPr>
          <p:txBody>
            <a:bodyPr wrap="none" anchor="ctr"/>
            <a:lstStyle/>
            <a:p>
              <a:pPr>
                <a:defRPr/>
              </a:pPr>
              <a:endParaRPr lang="en-US"/>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w="9525" cap="flat" cmpd="sng">
              <a:noFill/>
              <a:prstDash val="solid"/>
              <a:round/>
              <a:headEnd/>
              <a:tailEnd/>
            </a:ln>
          </p:spPr>
          <p:txBody>
            <a:bodyPr wrap="none" anchor="ctr"/>
            <a:lstStyle/>
            <a:p>
              <a:pPr>
                <a:defRPr/>
              </a:pPr>
              <a:endParaRPr lang="en-US"/>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w="9525" cap="flat" cmpd="sng">
              <a:noFill/>
              <a:prstDash val="solid"/>
              <a:round/>
              <a:headEnd/>
              <a:tailEnd/>
            </a:ln>
          </p:spPr>
          <p:txBody>
            <a:bodyPr wrap="none" anchor="ctr"/>
            <a:lstStyle/>
            <a:p>
              <a:pPr>
                <a:defRPr/>
              </a:pPr>
              <a:endParaRPr lang="en-US"/>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p:spPr>
          <p:txBody>
            <a:bodyPr wrap="none" anchor="ctr"/>
            <a:lstStyle/>
            <a:p>
              <a:pPr>
                <a:defRPr/>
              </a:pPr>
              <a:endParaRPr lang="en-US"/>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p:spPr>
          <p:txBody>
            <a:bodyPr wrap="none" anchor="ctr"/>
            <a:lstStyle/>
            <a:p>
              <a:pPr algn="ctr" eaLnBrk="1" hangingPunct="1">
                <a:defRPr/>
              </a:pPr>
              <a:endParaRPr kumimoji="1" lang="en-US"/>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9"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w="9525">
              <a:noFill/>
              <a:miter lim="800000"/>
              <a:headEnd/>
              <a:tailEnd/>
            </a:ln>
          </p:spPr>
          <p:txBody>
            <a:bodyPr rot="10800000" vert="eaVert" wrap="none" anchor="ctr"/>
            <a:lstStyle/>
            <a:p>
              <a:pPr>
                <a:defRPr/>
              </a:pPr>
              <a:endParaRPr lang="en-US"/>
            </a:p>
          </p:txBody>
        </p:sp>
      </p:grpSp>
      <p:sp>
        <p:nvSpPr>
          <p:cNvPr id="73785"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73786"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59" name="Rectangle 59"/>
          <p:cNvSpPr>
            <a:spLocks noGrp="1" noChangeArrowheads="1"/>
          </p:cNvSpPr>
          <p:nvPr>
            <p:ph type="dt" sz="quarter" idx="10"/>
          </p:nvPr>
        </p:nvSpPr>
        <p:spPr/>
        <p:txBody>
          <a:bodyPr/>
          <a:lstStyle>
            <a:lvl1pPr>
              <a:defRPr/>
            </a:lvl1pPr>
          </a:lstStyle>
          <a:p>
            <a:pPr>
              <a:defRPr/>
            </a:pPr>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ABD3C409-D8E2-4DAB-94DB-F775A92EF8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7F2701EB-8100-497C-B888-55497A78AC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6134B1B5-FC7B-4B24-9D98-9EE65AA90D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3525" y="1598613"/>
            <a:ext cx="3616325"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032250" y="1598613"/>
            <a:ext cx="3617913"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032250" y="3922713"/>
            <a:ext cx="3617913"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9"/>
          <p:cNvSpPr>
            <a:spLocks noGrp="1" noChangeArrowheads="1"/>
          </p:cNvSpPr>
          <p:nvPr>
            <p:ph type="dt" sz="half" idx="10"/>
          </p:nvPr>
        </p:nvSpPr>
        <p:spPr>
          <a:ln/>
        </p:spPr>
        <p:txBody>
          <a:bodyPr/>
          <a:lstStyle>
            <a:lvl1pPr>
              <a:defRPr/>
            </a:lvl1pPr>
          </a:lstStyle>
          <a:p>
            <a:pPr>
              <a:defRPr/>
            </a:pPr>
            <a:endParaRPr lang="en-US"/>
          </a:p>
        </p:txBody>
      </p:sp>
      <p:sp>
        <p:nvSpPr>
          <p:cNvPr id="7" name="Rectangle 60"/>
          <p:cNvSpPr>
            <a:spLocks noGrp="1" noChangeArrowheads="1"/>
          </p:cNvSpPr>
          <p:nvPr>
            <p:ph type="ftr" sz="quarter" idx="11"/>
          </p:nvPr>
        </p:nvSpPr>
        <p:spPr>
          <a:ln/>
        </p:spPr>
        <p:txBody>
          <a:bodyPr/>
          <a:lstStyle>
            <a:lvl1pPr>
              <a:defRPr/>
            </a:lvl1pPr>
          </a:lstStyle>
          <a:p>
            <a:pPr>
              <a:defRPr/>
            </a:pPr>
            <a:endParaRPr lang="en-US"/>
          </a:p>
        </p:txBody>
      </p:sp>
      <p:sp>
        <p:nvSpPr>
          <p:cNvPr id="8" name="Rectangle 61"/>
          <p:cNvSpPr>
            <a:spLocks noGrp="1" noChangeArrowheads="1"/>
          </p:cNvSpPr>
          <p:nvPr>
            <p:ph type="sldNum" sz="quarter" idx="12"/>
          </p:nvPr>
        </p:nvSpPr>
        <p:spPr>
          <a:ln/>
        </p:spPr>
        <p:txBody>
          <a:bodyPr/>
          <a:lstStyle>
            <a:lvl1pPr>
              <a:defRPr/>
            </a:lvl1pPr>
          </a:lstStyle>
          <a:p>
            <a:pPr>
              <a:defRPr/>
            </a:pPr>
            <a:fld id="{737E7EF3-C699-4D90-8269-E421E05E6D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442AD9B-F4B2-46DA-A709-4A9AD550F4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4660080A-14EC-4C25-A9F4-C8450E1D1C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A1B469EF-D896-483C-8DCC-12CE3BB1A4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FCAB0602-8CEB-4BA0-8A47-3BCF072017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2BBD52A0-E813-4A7B-B5AA-1DEA3BB3A7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30796816-C12C-4F7A-9423-BF51D8B322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A3B78CBE-93B6-44C9-9FCB-B7D5B3FAB1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8A703A05-2C58-4DA6-B2CF-F64AE6F0AE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59875" cy="6870700"/>
            <a:chOff x="0" y="0"/>
            <a:chExt cx="5770" cy="4328"/>
          </a:xfrm>
        </p:grpSpPr>
        <p:sp>
          <p:nvSpPr>
            <p:cNvPr id="103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p:spPr>
          <p:txBody>
            <a:bodyPr wrap="none" anchor="ctr"/>
            <a:lstStyle/>
            <a:p>
              <a:pPr algn="ctr" eaLnBrk="1" hangingPunct="1">
                <a:defRPr/>
              </a:pPr>
              <a:endParaRPr kumimoji="1" lang="en-US"/>
            </a:p>
          </p:txBody>
        </p:sp>
        <p:sp>
          <p:nvSpPr>
            <p:cNvPr id="103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algn="ctr" eaLnBrk="1" hangingPunct="1">
                <a:defRPr/>
              </a:pPr>
              <a:endParaRPr kumimoji="1" lang="en-US"/>
            </a:p>
          </p:txBody>
        </p:sp>
        <p:sp>
          <p:nvSpPr>
            <p:cNvPr id="72709"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p>
          </p:txBody>
        </p:sp>
        <p:grpSp>
          <p:nvGrpSpPr>
            <p:cNvPr id="2060" name="Group 6"/>
            <p:cNvGrpSpPr>
              <a:grpSpLocks/>
            </p:cNvGrpSpPr>
            <p:nvPr/>
          </p:nvGrpSpPr>
          <p:grpSpPr bwMode="auto">
            <a:xfrm>
              <a:off x="4944" y="1"/>
              <a:ext cx="816" cy="3974"/>
              <a:chOff x="4944" y="1"/>
              <a:chExt cx="816" cy="3974"/>
            </a:xfrm>
          </p:grpSpPr>
          <p:grpSp>
            <p:nvGrpSpPr>
              <p:cNvPr id="2072" name="Group 7"/>
              <p:cNvGrpSpPr>
                <a:grpSpLocks/>
              </p:cNvGrpSpPr>
              <p:nvPr userDrawn="1"/>
            </p:nvGrpSpPr>
            <p:grpSpPr bwMode="auto">
              <a:xfrm>
                <a:off x="5280" y="1"/>
                <a:ext cx="480" cy="1430"/>
                <a:chOff x="5280" y="1"/>
                <a:chExt cx="480" cy="1430"/>
              </a:xfrm>
            </p:grpSpPr>
            <p:grpSp>
              <p:nvGrpSpPr>
                <p:cNvPr id="2093" name="Group 8"/>
                <p:cNvGrpSpPr>
                  <a:grpSpLocks/>
                </p:cNvGrpSpPr>
                <p:nvPr userDrawn="1"/>
              </p:nvGrpSpPr>
              <p:grpSpPr bwMode="auto">
                <a:xfrm rot="-5400000">
                  <a:off x="5484" y="0"/>
                  <a:ext cx="174" cy="176"/>
                  <a:chOff x="1657" y="323"/>
                  <a:chExt cx="1691" cy="2560"/>
                </a:xfrm>
              </p:grpSpPr>
              <p:grpSp>
                <p:nvGrpSpPr>
                  <p:cNvPr id="2102" name="Group 9"/>
                  <p:cNvGrpSpPr>
                    <a:grpSpLocks/>
                  </p:cNvGrpSpPr>
                  <p:nvPr/>
                </p:nvGrpSpPr>
                <p:grpSpPr bwMode="auto">
                  <a:xfrm>
                    <a:off x="1657" y="323"/>
                    <a:ext cx="1691" cy="2560"/>
                    <a:chOff x="1657" y="323"/>
                    <a:chExt cx="1691" cy="2560"/>
                  </a:xfrm>
                </p:grpSpPr>
                <p:sp>
                  <p:nvSpPr>
                    <p:cNvPr id="1085" name="Freeform 10"/>
                    <p:cNvSpPr>
                      <a:spLocks/>
                    </p:cNvSpPr>
                    <p:nvPr/>
                  </p:nvSpPr>
                  <p:spPr bwMode="auto">
                    <a:xfrm>
                      <a:off x="2133" y="323"/>
                      <a:ext cx="1234"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1086" name="Freeform 11"/>
                    <p:cNvSpPr>
                      <a:spLocks/>
                    </p:cNvSpPr>
                    <p:nvPr/>
                  </p:nvSpPr>
                  <p:spPr bwMode="auto">
                    <a:xfrm>
                      <a:off x="1676" y="381"/>
                      <a:ext cx="865" cy="2065"/>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grpSp>
              <p:sp>
                <p:nvSpPr>
                  <p:cNvPr id="1079" name="Oval 12"/>
                  <p:cNvSpPr>
                    <a:spLocks noChangeArrowheads="1"/>
                  </p:cNvSpPr>
                  <p:nvPr/>
                </p:nvSpPr>
                <p:spPr bwMode="auto">
                  <a:xfrm>
                    <a:off x="2396" y="1428"/>
                    <a:ext cx="175" cy="247"/>
                  </a:xfrm>
                  <a:prstGeom prst="ellipse">
                    <a:avLst/>
                  </a:prstGeom>
                  <a:solidFill>
                    <a:srgbClr val="E7D6B7"/>
                  </a:solidFill>
                  <a:ln w="9525">
                    <a:noFill/>
                    <a:round/>
                    <a:headEnd/>
                    <a:tailEnd/>
                  </a:ln>
                </p:spPr>
                <p:txBody>
                  <a:bodyPr wrap="none" anchor="ctr"/>
                  <a:lstStyle/>
                  <a:p>
                    <a:pPr>
                      <a:defRPr/>
                    </a:pPr>
                    <a:endParaRPr lang="en-US"/>
                  </a:p>
                </p:txBody>
              </p:sp>
              <p:sp>
                <p:nvSpPr>
                  <p:cNvPr id="1080" name="Freeform 13"/>
                  <p:cNvSpPr>
                    <a:spLocks/>
                  </p:cNvSpPr>
                  <p:nvPr/>
                </p:nvSpPr>
                <p:spPr bwMode="auto">
                  <a:xfrm>
                    <a:off x="2619" y="745"/>
                    <a:ext cx="262" cy="524"/>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1081" name="Freeform 14"/>
                  <p:cNvSpPr>
                    <a:spLocks/>
                  </p:cNvSpPr>
                  <p:nvPr/>
                </p:nvSpPr>
                <p:spPr bwMode="auto">
                  <a:xfrm>
                    <a:off x="2687" y="1588"/>
                    <a:ext cx="398" cy="349"/>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1082" name="Freeform 15"/>
                  <p:cNvSpPr>
                    <a:spLocks/>
                  </p:cNvSpPr>
                  <p:nvPr/>
                </p:nvSpPr>
                <p:spPr bwMode="auto">
                  <a:xfrm>
                    <a:off x="2434" y="1923"/>
                    <a:ext cx="146" cy="567"/>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1083" name="Freeform 16"/>
                  <p:cNvSpPr>
                    <a:spLocks/>
                  </p:cNvSpPr>
                  <p:nvPr/>
                </p:nvSpPr>
                <p:spPr bwMode="auto">
                  <a:xfrm>
                    <a:off x="1910" y="1588"/>
                    <a:ext cx="389" cy="247"/>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sp>
                <p:nvSpPr>
                  <p:cNvPr id="1084" name="Freeform 17"/>
                  <p:cNvSpPr>
                    <a:spLocks/>
                  </p:cNvSpPr>
                  <p:nvPr/>
                </p:nvSpPr>
                <p:spPr bwMode="auto">
                  <a:xfrm>
                    <a:off x="2094" y="934"/>
                    <a:ext cx="233" cy="378"/>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p:spPr>
                <p:txBody>
                  <a:bodyPr wrap="none" anchor="ctr"/>
                  <a:lstStyle/>
                  <a:p>
                    <a:pPr>
                      <a:defRPr/>
                    </a:pPr>
                    <a:endParaRPr lang="en-US"/>
                  </a:p>
                </p:txBody>
              </p:sp>
            </p:grpSp>
            <p:pic>
              <p:nvPicPr>
                <p:cNvPr id="2094" name="Picture 18"/>
                <p:cNvPicPr>
                  <a:picLocks noChangeAspect="1" noChangeArrowheads="1"/>
                </p:cNvPicPr>
                <p:nvPr userDrawn="1"/>
              </p:nvPicPr>
              <p:blipFill>
                <a:blip r:embed="rId14"/>
                <a:srcRect/>
                <a:stretch>
                  <a:fillRect/>
                </a:stretch>
              </p:blipFill>
              <p:spPr bwMode="auto">
                <a:xfrm>
                  <a:off x="5280" y="144"/>
                  <a:ext cx="186" cy="183"/>
                </a:xfrm>
                <a:prstGeom prst="rect">
                  <a:avLst/>
                </a:prstGeom>
                <a:noFill/>
                <a:ln w="9525">
                  <a:noFill/>
                  <a:miter lim="800000"/>
                  <a:headEnd/>
                  <a:tailEnd/>
                </a:ln>
              </p:spPr>
            </p:pic>
            <p:pic>
              <p:nvPicPr>
                <p:cNvPr id="2095" name="Picture 19"/>
                <p:cNvPicPr>
                  <a:picLocks noChangeAspect="1" noChangeArrowheads="1"/>
                </p:cNvPicPr>
                <p:nvPr userDrawn="1"/>
              </p:nvPicPr>
              <p:blipFill>
                <a:blip r:embed="rId14"/>
                <a:srcRect/>
                <a:stretch>
                  <a:fillRect/>
                </a:stretch>
              </p:blipFill>
              <p:spPr bwMode="auto">
                <a:xfrm>
                  <a:off x="5574" y="144"/>
                  <a:ext cx="186" cy="183"/>
                </a:xfrm>
                <a:prstGeom prst="rect">
                  <a:avLst/>
                </a:prstGeom>
                <a:noFill/>
                <a:ln w="9525">
                  <a:noFill/>
                  <a:miter lim="800000"/>
                  <a:headEnd/>
                  <a:tailEnd/>
                </a:ln>
              </p:spPr>
            </p:pic>
            <p:pic>
              <p:nvPicPr>
                <p:cNvPr id="2096" name="Picture 20"/>
                <p:cNvPicPr>
                  <a:picLocks noChangeAspect="1" noChangeArrowheads="1"/>
                </p:cNvPicPr>
                <p:nvPr userDrawn="1"/>
              </p:nvPicPr>
              <p:blipFill>
                <a:blip r:embed="rId14"/>
                <a:srcRect/>
                <a:stretch>
                  <a:fillRect/>
                </a:stretch>
              </p:blipFill>
              <p:spPr bwMode="auto">
                <a:xfrm>
                  <a:off x="5424" y="336"/>
                  <a:ext cx="186" cy="183"/>
                </a:xfrm>
                <a:prstGeom prst="rect">
                  <a:avLst/>
                </a:prstGeom>
                <a:noFill/>
                <a:ln w="9525">
                  <a:noFill/>
                  <a:miter lim="800000"/>
                  <a:headEnd/>
                  <a:tailEnd/>
                </a:ln>
              </p:spPr>
            </p:pic>
            <p:pic>
              <p:nvPicPr>
                <p:cNvPr id="2097" name="Picture 21"/>
                <p:cNvPicPr>
                  <a:picLocks noChangeAspect="1" noChangeArrowheads="1"/>
                </p:cNvPicPr>
                <p:nvPr userDrawn="1"/>
              </p:nvPicPr>
              <p:blipFill>
                <a:blip r:embed="rId14"/>
                <a:srcRect/>
                <a:stretch>
                  <a:fillRect/>
                </a:stretch>
              </p:blipFill>
              <p:spPr bwMode="auto">
                <a:xfrm>
                  <a:off x="5376" y="576"/>
                  <a:ext cx="186" cy="183"/>
                </a:xfrm>
                <a:prstGeom prst="rect">
                  <a:avLst/>
                </a:prstGeom>
                <a:noFill/>
                <a:ln w="9525">
                  <a:noFill/>
                  <a:miter lim="800000"/>
                  <a:headEnd/>
                  <a:tailEnd/>
                </a:ln>
              </p:spPr>
            </p:pic>
            <p:pic>
              <p:nvPicPr>
                <p:cNvPr id="2098" name="Picture 22"/>
                <p:cNvPicPr>
                  <a:picLocks noChangeAspect="1" noChangeArrowheads="1"/>
                </p:cNvPicPr>
                <p:nvPr userDrawn="1"/>
              </p:nvPicPr>
              <p:blipFill>
                <a:blip r:embed="rId14"/>
                <a:srcRect/>
                <a:stretch>
                  <a:fillRect/>
                </a:stretch>
              </p:blipFill>
              <p:spPr bwMode="auto">
                <a:xfrm>
                  <a:off x="5574" y="528"/>
                  <a:ext cx="186" cy="183"/>
                </a:xfrm>
                <a:prstGeom prst="rect">
                  <a:avLst/>
                </a:prstGeom>
                <a:noFill/>
                <a:ln w="9525">
                  <a:noFill/>
                  <a:miter lim="800000"/>
                  <a:headEnd/>
                  <a:tailEnd/>
                </a:ln>
              </p:spPr>
            </p:pic>
            <p:pic>
              <p:nvPicPr>
                <p:cNvPr id="2099" name="Picture 23"/>
                <p:cNvPicPr>
                  <a:picLocks noChangeAspect="1" noChangeArrowheads="1"/>
                </p:cNvPicPr>
                <p:nvPr userDrawn="1"/>
              </p:nvPicPr>
              <p:blipFill>
                <a:blip r:embed="rId14"/>
                <a:srcRect/>
                <a:stretch>
                  <a:fillRect/>
                </a:stretch>
              </p:blipFill>
              <p:spPr bwMode="auto">
                <a:xfrm>
                  <a:off x="5472" y="768"/>
                  <a:ext cx="186" cy="183"/>
                </a:xfrm>
                <a:prstGeom prst="rect">
                  <a:avLst/>
                </a:prstGeom>
                <a:noFill/>
                <a:ln w="9525">
                  <a:noFill/>
                  <a:miter lim="800000"/>
                  <a:headEnd/>
                  <a:tailEnd/>
                </a:ln>
              </p:spPr>
            </p:pic>
            <p:pic>
              <p:nvPicPr>
                <p:cNvPr id="2100" name="Picture 24"/>
                <p:cNvPicPr>
                  <a:picLocks noChangeAspect="1" noChangeArrowheads="1"/>
                </p:cNvPicPr>
                <p:nvPr userDrawn="1"/>
              </p:nvPicPr>
              <p:blipFill>
                <a:blip r:embed="rId14"/>
                <a:srcRect/>
                <a:stretch>
                  <a:fillRect/>
                </a:stretch>
              </p:blipFill>
              <p:spPr bwMode="auto">
                <a:xfrm>
                  <a:off x="5574" y="1008"/>
                  <a:ext cx="186" cy="183"/>
                </a:xfrm>
                <a:prstGeom prst="rect">
                  <a:avLst/>
                </a:prstGeom>
                <a:noFill/>
                <a:ln w="9525">
                  <a:noFill/>
                  <a:miter lim="800000"/>
                  <a:headEnd/>
                  <a:tailEnd/>
                </a:ln>
              </p:spPr>
            </p:pic>
            <p:pic>
              <p:nvPicPr>
                <p:cNvPr id="2101" name="Picture 25"/>
                <p:cNvPicPr>
                  <a:picLocks noChangeAspect="1" noChangeArrowheads="1"/>
                </p:cNvPicPr>
                <p:nvPr userDrawn="1"/>
              </p:nvPicPr>
              <p:blipFill>
                <a:blip r:embed="rId14"/>
                <a:srcRect/>
                <a:stretch>
                  <a:fillRect/>
                </a:stretch>
              </p:blipFill>
              <p:spPr bwMode="auto">
                <a:xfrm>
                  <a:off x="5574" y="1248"/>
                  <a:ext cx="186" cy="183"/>
                </a:xfrm>
                <a:prstGeom prst="rect">
                  <a:avLst/>
                </a:prstGeom>
                <a:noFill/>
                <a:ln w="9525">
                  <a:noFill/>
                  <a:miter lim="800000"/>
                  <a:headEnd/>
                  <a:tailEnd/>
                </a:ln>
              </p:spPr>
            </p:pic>
          </p:grpSp>
          <p:grpSp>
            <p:nvGrpSpPr>
              <p:cNvPr id="2073" name="Group 26"/>
              <p:cNvGrpSpPr>
                <a:grpSpLocks/>
              </p:cNvGrpSpPr>
              <p:nvPr userDrawn="1"/>
            </p:nvGrpSpPr>
            <p:grpSpPr bwMode="auto">
              <a:xfrm>
                <a:off x="4944" y="1008"/>
                <a:ext cx="522" cy="2967"/>
                <a:chOff x="4944" y="1008"/>
                <a:chExt cx="522" cy="2967"/>
              </a:xfrm>
            </p:grpSpPr>
            <p:pic>
              <p:nvPicPr>
                <p:cNvPr id="2074" name="Picture 27"/>
                <p:cNvPicPr>
                  <a:picLocks noChangeAspect="1" noChangeArrowheads="1"/>
                </p:cNvPicPr>
                <p:nvPr userDrawn="1"/>
              </p:nvPicPr>
              <p:blipFill>
                <a:blip r:embed="rId14"/>
                <a:srcRect/>
                <a:stretch>
                  <a:fillRect/>
                </a:stretch>
              </p:blipFill>
              <p:spPr bwMode="auto">
                <a:xfrm>
                  <a:off x="5136" y="1008"/>
                  <a:ext cx="186" cy="183"/>
                </a:xfrm>
                <a:prstGeom prst="rect">
                  <a:avLst/>
                </a:prstGeom>
                <a:noFill/>
                <a:ln w="9525">
                  <a:noFill/>
                  <a:miter lim="800000"/>
                  <a:headEnd/>
                  <a:tailEnd/>
                </a:ln>
              </p:spPr>
            </p:pic>
            <p:pic>
              <p:nvPicPr>
                <p:cNvPr id="2075" name="Picture 28"/>
                <p:cNvPicPr>
                  <a:picLocks noChangeAspect="1" noChangeArrowheads="1"/>
                </p:cNvPicPr>
                <p:nvPr userDrawn="1"/>
              </p:nvPicPr>
              <p:blipFill>
                <a:blip r:embed="rId14"/>
                <a:srcRect/>
                <a:stretch>
                  <a:fillRect/>
                </a:stretch>
              </p:blipFill>
              <p:spPr bwMode="auto">
                <a:xfrm>
                  <a:off x="5184" y="1200"/>
                  <a:ext cx="186" cy="183"/>
                </a:xfrm>
                <a:prstGeom prst="rect">
                  <a:avLst/>
                </a:prstGeom>
                <a:noFill/>
                <a:ln w="9525">
                  <a:noFill/>
                  <a:miter lim="800000"/>
                  <a:headEnd/>
                  <a:tailEnd/>
                </a:ln>
              </p:spPr>
            </p:pic>
            <p:pic>
              <p:nvPicPr>
                <p:cNvPr id="2076" name="Picture 29"/>
                <p:cNvPicPr>
                  <a:picLocks noChangeAspect="1" noChangeArrowheads="1"/>
                </p:cNvPicPr>
                <p:nvPr userDrawn="1"/>
              </p:nvPicPr>
              <p:blipFill>
                <a:blip r:embed="rId14"/>
                <a:srcRect/>
                <a:stretch>
                  <a:fillRect/>
                </a:stretch>
              </p:blipFill>
              <p:spPr bwMode="auto">
                <a:xfrm>
                  <a:off x="5136" y="1584"/>
                  <a:ext cx="186" cy="183"/>
                </a:xfrm>
                <a:prstGeom prst="rect">
                  <a:avLst/>
                </a:prstGeom>
                <a:noFill/>
                <a:ln w="9525">
                  <a:noFill/>
                  <a:miter lim="800000"/>
                  <a:headEnd/>
                  <a:tailEnd/>
                </a:ln>
              </p:spPr>
            </p:pic>
            <p:pic>
              <p:nvPicPr>
                <p:cNvPr id="2077" name="Picture 30"/>
                <p:cNvPicPr>
                  <a:picLocks noChangeAspect="1" noChangeArrowheads="1"/>
                </p:cNvPicPr>
                <p:nvPr userDrawn="1"/>
              </p:nvPicPr>
              <p:blipFill>
                <a:blip r:embed="rId14"/>
                <a:srcRect/>
                <a:stretch>
                  <a:fillRect/>
                </a:stretch>
              </p:blipFill>
              <p:spPr bwMode="auto">
                <a:xfrm>
                  <a:off x="5280" y="1728"/>
                  <a:ext cx="186" cy="183"/>
                </a:xfrm>
                <a:prstGeom prst="rect">
                  <a:avLst/>
                </a:prstGeom>
                <a:noFill/>
                <a:ln w="9525">
                  <a:noFill/>
                  <a:miter lim="800000"/>
                  <a:headEnd/>
                  <a:tailEnd/>
                </a:ln>
              </p:spPr>
            </p:pic>
            <p:pic>
              <p:nvPicPr>
                <p:cNvPr id="2078" name="Picture 31"/>
                <p:cNvPicPr>
                  <a:picLocks noChangeAspect="1" noChangeArrowheads="1"/>
                </p:cNvPicPr>
                <p:nvPr userDrawn="1"/>
              </p:nvPicPr>
              <p:blipFill>
                <a:blip r:embed="rId14"/>
                <a:srcRect/>
                <a:stretch>
                  <a:fillRect/>
                </a:stretch>
              </p:blipFill>
              <p:spPr bwMode="auto">
                <a:xfrm>
                  <a:off x="5040" y="1824"/>
                  <a:ext cx="186" cy="183"/>
                </a:xfrm>
                <a:prstGeom prst="rect">
                  <a:avLst/>
                </a:prstGeom>
                <a:noFill/>
                <a:ln w="9525">
                  <a:noFill/>
                  <a:miter lim="800000"/>
                  <a:headEnd/>
                  <a:tailEnd/>
                </a:ln>
              </p:spPr>
            </p:pic>
            <p:pic>
              <p:nvPicPr>
                <p:cNvPr id="2079" name="Picture 32"/>
                <p:cNvPicPr>
                  <a:picLocks noChangeAspect="1" noChangeArrowheads="1"/>
                </p:cNvPicPr>
                <p:nvPr userDrawn="1"/>
              </p:nvPicPr>
              <p:blipFill>
                <a:blip r:embed="rId14"/>
                <a:srcRect/>
                <a:stretch>
                  <a:fillRect/>
                </a:stretch>
              </p:blipFill>
              <p:spPr bwMode="auto">
                <a:xfrm>
                  <a:off x="5088" y="2016"/>
                  <a:ext cx="186" cy="183"/>
                </a:xfrm>
                <a:prstGeom prst="rect">
                  <a:avLst/>
                </a:prstGeom>
                <a:noFill/>
                <a:ln w="9525">
                  <a:noFill/>
                  <a:miter lim="800000"/>
                  <a:headEnd/>
                  <a:tailEnd/>
                </a:ln>
              </p:spPr>
            </p:pic>
            <p:pic>
              <p:nvPicPr>
                <p:cNvPr id="2080" name="Picture 33"/>
                <p:cNvPicPr>
                  <a:picLocks noChangeAspect="1" noChangeArrowheads="1"/>
                </p:cNvPicPr>
                <p:nvPr userDrawn="1"/>
              </p:nvPicPr>
              <p:blipFill>
                <a:blip r:embed="rId14"/>
                <a:srcRect/>
                <a:stretch>
                  <a:fillRect/>
                </a:stretch>
              </p:blipFill>
              <p:spPr bwMode="auto">
                <a:xfrm>
                  <a:off x="5280" y="2064"/>
                  <a:ext cx="186" cy="183"/>
                </a:xfrm>
                <a:prstGeom prst="rect">
                  <a:avLst/>
                </a:prstGeom>
                <a:noFill/>
                <a:ln w="9525">
                  <a:noFill/>
                  <a:miter lim="800000"/>
                  <a:headEnd/>
                  <a:tailEnd/>
                </a:ln>
              </p:spPr>
            </p:pic>
            <p:pic>
              <p:nvPicPr>
                <p:cNvPr id="2081" name="Picture 34"/>
                <p:cNvPicPr>
                  <a:picLocks noChangeAspect="1" noChangeArrowheads="1"/>
                </p:cNvPicPr>
                <p:nvPr userDrawn="1"/>
              </p:nvPicPr>
              <p:blipFill>
                <a:blip r:embed="rId14"/>
                <a:srcRect/>
                <a:stretch>
                  <a:fillRect/>
                </a:stretch>
              </p:blipFill>
              <p:spPr bwMode="auto">
                <a:xfrm>
                  <a:off x="5232" y="2352"/>
                  <a:ext cx="186" cy="183"/>
                </a:xfrm>
                <a:prstGeom prst="rect">
                  <a:avLst/>
                </a:prstGeom>
                <a:noFill/>
                <a:ln w="9525">
                  <a:noFill/>
                  <a:miter lim="800000"/>
                  <a:headEnd/>
                  <a:tailEnd/>
                </a:ln>
              </p:spPr>
            </p:pic>
            <p:pic>
              <p:nvPicPr>
                <p:cNvPr id="2082" name="Picture 35"/>
                <p:cNvPicPr>
                  <a:picLocks noChangeAspect="1" noChangeArrowheads="1"/>
                </p:cNvPicPr>
                <p:nvPr userDrawn="1"/>
              </p:nvPicPr>
              <p:blipFill>
                <a:blip r:embed="rId14"/>
                <a:srcRect/>
                <a:stretch>
                  <a:fillRect/>
                </a:stretch>
              </p:blipFill>
              <p:spPr bwMode="auto">
                <a:xfrm>
                  <a:off x="4992" y="2208"/>
                  <a:ext cx="186" cy="183"/>
                </a:xfrm>
                <a:prstGeom prst="rect">
                  <a:avLst/>
                </a:prstGeom>
                <a:noFill/>
                <a:ln w="9525">
                  <a:noFill/>
                  <a:miter lim="800000"/>
                  <a:headEnd/>
                  <a:tailEnd/>
                </a:ln>
              </p:spPr>
            </p:pic>
            <p:pic>
              <p:nvPicPr>
                <p:cNvPr id="2083" name="Picture 36"/>
                <p:cNvPicPr>
                  <a:picLocks noChangeAspect="1" noChangeArrowheads="1"/>
                </p:cNvPicPr>
                <p:nvPr userDrawn="1"/>
              </p:nvPicPr>
              <p:blipFill>
                <a:blip r:embed="rId14"/>
                <a:srcRect/>
                <a:stretch>
                  <a:fillRect/>
                </a:stretch>
              </p:blipFill>
              <p:spPr bwMode="auto">
                <a:xfrm>
                  <a:off x="4992" y="2448"/>
                  <a:ext cx="186" cy="183"/>
                </a:xfrm>
                <a:prstGeom prst="rect">
                  <a:avLst/>
                </a:prstGeom>
                <a:noFill/>
                <a:ln w="9525">
                  <a:noFill/>
                  <a:miter lim="800000"/>
                  <a:headEnd/>
                  <a:tailEnd/>
                </a:ln>
              </p:spPr>
            </p:pic>
            <p:pic>
              <p:nvPicPr>
                <p:cNvPr id="2084" name="Picture 37"/>
                <p:cNvPicPr>
                  <a:picLocks noChangeAspect="1" noChangeArrowheads="1"/>
                </p:cNvPicPr>
                <p:nvPr userDrawn="1"/>
              </p:nvPicPr>
              <p:blipFill>
                <a:blip r:embed="rId14"/>
                <a:srcRect/>
                <a:stretch>
                  <a:fillRect/>
                </a:stretch>
              </p:blipFill>
              <p:spPr bwMode="auto">
                <a:xfrm>
                  <a:off x="5136" y="2592"/>
                  <a:ext cx="186" cy="183"/>
                </a:xfrm>
                <a:prstGeom prst="rect">
                  <a:avLst/>
                </a:prstGeom>
                <a:noFill/>
                <a:ln w="9525">
                  <a:noFill/>
                  <a:miter lim="800000"/>
                  <a:headEnd/>
                  <a:tailEnd/>
                </a:ln>
              </p:spPr>
            </p:pic>
            <p:pic>
              <p:nvPicPr>
                <p:cNvPr id="2085" name="Picture 38"/>
                <p:cNvPicPr>
                  <a:picLocks noChangeAspect="1" noChangeArrowheads="1"/>
                </p:cNvPicPr>
                <p:nvPr userDrawn="1"/>
              </p:nvPicPr>
              <p:blipFill>
                <a:blip r:embed="rId14"/>
                <a:srcRect/>
                <a:stretch>
                  <a:fillRect/>
                </a:stretch>
              </p:blipFill>
              <p:spPr bwMode="auto">
                <a:xfrm>
                  <a:off x="5232" y="1392"/>
                  <a:ext cx="186" cy="183"/>
                </a:xfrm>
                <a:prstGeom prst="rect">
                  <a:avLst/>
                </a:prstGeom>
                <a:noFill/>
                <a:ln w="9525">
                  <a:noFill/>
                  <a:miter lim="800000"/>
                  <a:headEnd/>
                  <a:tailEnd/>
                </a:ln>
              </p:spPr>
            </p:pic>
            <p:pic>
              <p:nvPicPr>
                <p:cNvPr id="2086" name="Picture 39"/>
                <p:cNvPicPr>
                  <a:picLocks noChangeAspect="1" noChangeArrowheads="1"/>
                </p:cNvPicPr>
                <p:nvPr userDrawn="1"/>
              </p:nvPicPr>
              <p:blipFill>
                <a:blip r:embed="rId14"/>
                <a:srcRect/>
                <a:stretch>
                  <a:fillRect/>
                </a:stretch>
              </p:blipFill>
              <p:spPr bwMode="auto">
                <a:xfrm>
                  <a:off x="4944" y="2736"/>
                  <a:ext cx="186" cy="183"/>
                </a:xfrm>
                <a:prstGeom prst="rect">
                  <a:avLst/>
                </a:prstGeom>
                <a:noFill/>
                <a:ln w="9525">
                  <a:noFill/>
                  <a:miter lim="800000"/>
                  <a:headEnd/>
                  <a:tailEnd/>
                </a:ln>
              </p:spPr>
            </p:pic>
            <p:pic>
              <p:nvPicPr>
                <p:cNvPr id="2087" name="Picture 40"/>
                <p:cNvPicPr>
                  <a:picLocks noChangeAspect="1" noChangeArrowheads="1"/>
                </p:cNvPicPr>
                <p:nvPr userDrawn="1"/>
              </p:nvPicPr>
              <p:blipFill>
                <a:blip r:embed="rId14"/>
                <a:srcRect/>
                <a:stretch>
                  <a:fillRect/>
                </a:stretch>
              </p:blipFill>
              <p:spPr bwMode="auto">
                <a:xfrm>
                  <a:off x="4992" y="3072"/>
                  <a:ext cx="186" cy="183"/>
                </a:xfrm>
                <a:prstGeom prst="rect">
                  <a:avLst/>
                </a:prstGeom>
                <a:noFill/>
                <a:ln w="9525">
                  <a:noFill/>
                  <a:miter lim="800000"/>
                  <a:headEnd/>
                  <a:tailEnd/>
                </a:ln>
              </p:spPr>
            </p:pic>
            <p:pic>
              <p:nvPicPr>
                <p:cNvPr id="2088" name="Picture 41"/>
                <p:cNvPicPr>
                  <a:picLocks noChangeAspect="1" noChangeArrowheads="1"/>
                </p:cNvPicPr>
                <p:nvPr userDrawn="1"/>
              </p:nvPicPr>
              <p:blipFill>
                <a:blip r:embed="rId14"/>
                <a:srcRect/>
                <a:stretch>
                  <a:fillRect/>
                </a:stretch>
              </p:blipFill>
              <p:spPr bwMode="auto">
                <a:xfrm>
                  <a:off x="5232" y="3312"/>
                  <a:ext cx="186" cy="183"/>
                </a:xfrm>
                <a:prstGeom prst="rect">
                  <a:avLst/>
                </a:prstGeom>
                <a:noFill/>
                <a:ln w="9525">
                  <a:noFill/>
                  <a:miter lim="800000"/>
                  <a:headEnd/>
                  <a:tailEnd/>
                </a:ln>
              </p:spPr>
            </p:pic>
            <p:pic>
              <p:nvPicPr>
                <p:cNvPr id="2089" name="Picture 42"/>
                <p:cNvPicPr>
                  <a:picLocks noChangeAspect="1" noChangeArrowheads="1"/>
                </p:cNvPicPr>
                <p:nvPr userDrawn="1"/>
              </p:nvPicPr>
              <p:blipFill>
                <a:blip r:embed="rId14"/>
                <a:srcRect/>
                <a:stretch>
                  <a:fillRect/>
                </a:stretch>
              </p:blipFill>
              <p:spPr bwMode="auto">
                <a:xfrm>
                  <a:off x="4992" y="3408"/>
                  <a:ext cx="186" cy="183"/>
                </a:xfrm>
                <a:prstGeom prst="rect">
                  <a:avLst/>
                </a:prstGeom>
                <a:noFill/>
                <a:ln w="9525">
                  <a:noFill/>
                  <a:miter lim="800000"/>
                  <a:headEnd/>
                  <a:tailEnd/>
                </a:ln>
              </p:spPr>
            </p:pic>
            <p:pic>
              <p:nvPicPr>
                <p:cNvPr id="2090" name="Picture 43"/>
                <p:cNvPicPr>
                  <a:picLocks noChangeAspect="1" noChangeArrowheads="1"/>
                </p:cNvPicPr>
                <p:nvPr userDrawn="1"/>
              </p:nvPicPr>
              <p:blipFill>
                <a:blip r:embed="rId14"/>
                <a:srcRect/>
                <a:stretch>
                  <a:fillRect/>
                </a:stretch>
              </p:blipFill>
              <p:spPr bwMode="auto">
                <a:xfrm>
                  <a:off x="5088" y="3552"/>
                  <a:ext cx="186" cy="183"/>
                </a:xfrm>
                <a:prstGeom prst="rect">
                  <a:avLst/>
                </a:prstGeom>
                <a:noFill/>
                <a:ln w="9525">
                  <a:noFill/>
                  <a:miter lim="800000"/>
                  <a:headEnd/>
                  <a:tailEnd/>
                </a:ln>
              </p:spPr>
            </p:pic>
            <p:pic>
              <p:nvPicPr>
                <p:cNvPr id="2091" name="Picture 44"/>
                <p:cNvPicPr>
                  <a:picLocks noChangeAspect="1" noChangeArrowheads="1"/>
                </p:cNvPicPr>
                <p:nvPr userDrawn="1"/>
              </p:nvPicPr>
              <p:blipFill>
                <a:blip r:embed="rId14"/>
                <a:srcRect/>
                <a:stretch>
                  <a:fillRect/>
                </a:stretch>
              </p:blipFill>
              <p:spPr bwMode="auto">
                <a:xfrm>
                  <a:off x="4992" y="3792"/>
                  <a:ext cx="186" cy="183"/>
                </a:xfrm>
                <a:prstGeom prst="rect">
                  <a:avLst/>
                </a:prstGeom>
                <a:noFill/>
                <a:ln w="9525">
                  <a:noFill/>
                  <a:miter lim="800000"/>
                  <a:headEnd/>
                  <a:tailEnd/>
                </a:ln>
              </p:spPr>
            </p:pic>
            <p:pic>
              <p:nvPicPr>
                <p:cNvPr id="2092" name="Picture 45"/>
                <p:cNvPicPr>
                  <a:picLocks noChangeAspect="1" noChangeArrowheads="1"/>
                </p:cNvPicPr>
                <p:nvPr userDrawn="1"/>
              </p:nvPicPr>
              <p:blipFill>
                <a:blip r:embed="rId14"/>
                <a:srcRect/>
                <a:stretch>
                  <a:fillRect/>
                </a:stretch>
              </p:blipFill>
              <p:spPr bwMode="auto">
                <a:xfrm>
                  <a:off x="5184" y="3696"/>
                  <a:ext cx="186" cy="183"/>
                </a:xfrm>
                <a:prstGeom prst="rect">
                  <a:avLst/>
                </a:prstGeom>
                <a:noFill/>
                <a:ln w="9525">
                  <a:noFill/>
                  <a:miter lim="800000"/>
                  <a:headEnd/>
                  <a:tailEnd/>
                </a:ln>
              </p:spPr>
            </p:pic>
          </p:grpSp>
        </p:grpSp>
        <p:sp>
          <p:nvSpPr>
            <p:cNvPr id="1037"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p:spPr>
          <p:txBody>
            <a:bodyPr wrap="none" anchor="ctr"/>
            <a:lstStyle/>
            <a:p>
              <a:pPr>
                <a:defRPr/>
              </a:pPr>
              <a:endParaRPr lang="en-US"/>
            </a:p>
          </p:txBody>
        </p:sp>
        <p:sp>
          <p:nvSpPr>
            <p:cNvPr id="72751"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72752"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1040"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5"/>
              <a:srcRect/>
              <a:tile tx="0" ty="0" sx="100000" sy="100000" flip="none" algn="tl"/>
            </a:blipFill>
            <a:ln w="9525" cap="flat" cmpd="sng">
              <a:noFill/>
              <a:prstDash val="solid"/>
              <a:round/>
              <a:headEnd/>
              <a:tailEnd/>
            </a:ln>
          </p:spPr>
          <p:txBody>
            <a:bodyPr wrap="none" anchor="ctr"/>
            <a:lstStyle/>
            <a:p>
              <a:pPr>
                <a:defRPr/>
              </a:pPr>
              <a:endParaRPr lang="en-US"/>
            </a:p>
          </p:txBody>
        </p:sp>
        <p:sp>
          <p:nvSpPr>
            <p:cNvPr id="1041"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5"/>
              <a:srcRect/>
              <a:tile tx="0" ty="0" sx="100000" sy="100000" flip="none" algn="tl"/>
            </a:blipFill>
            <a:ln w="9525" cap="flat" cmpd="sng">
              <a:noFill/>
              <a:prstDash val="solid"/>
              <a:round/>
              <a:headEnd/>
              <a:tailEnd/>
            </a:ln>
          </p:spPr>
          <p:txBody>
            <a:bodyPr wrap="none" anchor="ctr"/>
            <a:lstStyle/>
            <a:p>
              <a:pPr>
                <a:defRPr/>
              </a:pPr>
              <a:endParaRPr lang="en-US"/>
            </a:p>
          </p:txBody>
        </p:sp>
        <p:sp>
          <p:nvSpPr>
            <p:cNvPr id="1042"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043"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p:spPr>
          <p:txBody>
            <a:bodyPr wrap="none" anchor="ctr"/>
            <a:lstStyle/>
            <a:p>
              <a:pPr>
                <a:defRPr/>
              </a:pPr>
              <a:endParaRPr lang="en-US"/>
            </a:p>
          </p:txBody>
        </p:sp>
        <p:sp>
          <p:nvSpPr>
            <p:cNvPr id="72757"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1045"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p:spPr>
          <p:txBody>
            <a:bodyPr wrap="none" anchor="ctr"/>
            <a:lstStyle/>
            <a:p>
              <a:pPr algn="ctr" eaLnBrk="1" hangingPunct="1">
                <a:defRPr/>
              </a:pPr>
              <a:endParaRPr kumimoji="1" lang="en-US"/>
            </a:p>
          </p:txBody>
        </p:sp>
        <p:sp>
          <p:nvSpPr>
            <p:cNvPr id="72759"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47"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w="9525">
              <a:noFill/>
              <a:miter lim="800000"/>
              <a:headEnd/>
              <a:tailEnd/>
            </a:ln>
          </p:spPr>
          <p:txBody>
            <a:bodyPr rot="10800000" vert="eaVert" wrap="none" anchor="ctr"/>
            <a:lstStyle/>
            <a:p>
              <a:pPr>
                <a:defRPr/>
              </a:pPr>
              <a:endParaRPr lang="en-US"/>
            </a:p>
          </p:txBody>
        </p:sp>
      </p:grpSp>
      <p:sp>
        <p:nvSpPr>
          <p:cNvPr id="2051"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763"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72764"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72765"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58A99DA-E1E9-4270-8E2F-FF61ABEC35A1}" type="slidenum">
              <a:rPr lang="en-US"/>
              <a:pPr>
                <a:defRPr/>
              </a:pPr>
              <a:t>‹#›</a:t>
            </a:fld>
            <a:endParaRPr lang="en-US"/>
          </a:p>
        </p:txBody>
      </p:sp>
      <p:sp>
        <p:nvSpPr>
          <p:cNvPr id="1032" name="Text Box 62"/>
          <p:cNvSpPr txBox="1">
            <a:spLocks noChangeArrowheads="1"/>
          </p:cNvSpPr>
          <p:nvPr userDrawn="1"/>
        </p:nvSpPr>
        <p:spPr bwMode="auto">
          <a:xfrm>
            <a:off x="304800" y="381000"/>
            <a:ext cx="8305800" cy="457200"/>
          </a:xfrm>
          <a:prstGeom prst="rect">
            <a:avLst/>
          </a:prstGeom>
          <a:noFill/>
          <a:ln w="9525">
            <a:noFill/>
            <a:miter lim="800000"/>
            <a:headEnd/>
            <a:tailEnd/>
          </a:ln>
        </p:spPr>
        <p:txBody>
          <a:bodyPr>
            <a:spAutoFit/>
          </a:bodyPr>
          <a:lstStyle/>
          <a:p>
            <a:pPr algn="ctr">
              <a:spcBef>
                <a:spcPct val="50000"/>
              </a:spcBef>
              <a:defRPr/>
            </a:pPr>
            <a:endParaRPr lang="en-US" sz="2400">
              <a:solidFill>
                <a:srgbClr val="3333FF"/>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06"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7"/>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8"/>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notesSlide" Target="../notesSlides/notesSlide1.xml"/><Relationship Id="rId7" Type="http://schemas.openxmlformats.org/officeDocument/2006/relationships/slide" Target="slide5.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slide" Target="slide4.xml"/><Relationship Id="rId5" Type="http://schemas.openxmlformats.org/officeDocument/2006/relationships/image" Target="../media/image10.gif"/><Relationship Id="rId10" Type="http://schemas.openxmlformats.org/officeDocument/2006/relationships/image" Target="../media/image11.gif"/><Relationship Id="rId4" Type="http://schemas.openxmlformats.org/officeDocument/2006/relationships/oleObject" Target="../embeddings/oleObject1.bin"/><Relationship Id="rId9"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4.gif"/><Relationship Id="rId4" Type="http://schemas.openxmlformats.org/officeDocument/2006/relationships/image" Target="../media/image1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pic>
        <p:nvPicPr>
          <p:cNvPr id="4099" name="Picture 3"/>
          <p:cNvPicPr>
            <a:picLocks noChangeAspect="1" noChangeArrowheads="1"/>
          </p:cNvPicPr>
          <p:nvPr>
            <p:ph type="body" idx="1"/>
          </p:nvPr>
        </p:nvPicPr>
        <p:blipFill>
          <a:blip r:embed="rId3"/>
          <a:srcRect/>
          <a:stretch>
            <a:fillRect/>
          </a:stretch>
        </p:blipFill>
        <p:spPr>
          <a:xfrm>
            <a:off x="0" y="12700"/>
            <a:ext cx="9144000" cy="6856413"/>
          </a:xfrm>
          <a:noFill/>
        </p:spPr>
      </p:pic>
      <p:pic>
        <p:nvPicPr>
          <p:cNvPr id="4100" name="Picture 4" descr="ar_06_c"/>
          <p:cNvPicPr>
            <a:picLocks noChangeAspect="1" noChangeArrowheads="1"/>
          </p:cNvPicPr>
          <p:nvPr/>
        </p:nvPicPr>
        <p:blipFill>
          <a:blip r:embed="rId4"/>
          <a:srcRect/>
          <a:stretch>
            <a:fillRect/>
          </a:stretch>
        </p:blipFill>
        <p:spPr bwMode="auto">
          <a:xfrm rot="-5400000">
            <a:off x="1143000" y="-1143000"/>
            <a:ext cx="6858000" cy="9144000"/>
          </a:xfrm>
          <a:prstGeom prst="rect">
            <a:avLst/>
          </a:prstGeom>
          <a:noFill/>
          <a:ln w="9525">
            <a:noFill/>
            <a:miter lim="800000"/>
            <a:headEnd/>
            <a:tailEnd/>
          </a:ln>
        </p:spPr>
      </p:pic>
      <p:sp>
        <p:nvSpPr>
          <p:cNvPr id="51211" name="Text Box 11"/>
          <p:cNvSpPr txBox="1">
            <a:spLocks noChangeArrowheads="1"/>
          </p:cNvSpPr>
          <p:nvPr/>
        </p:nvSpPr>
        <p:spPr bwMode="auto">
          <a:xfrm>
            <a:off x="1676400" y="2667000"/>
            <a:ext cx="6096000" cy="641350"/>
          </a:xfrm>
          <a:prstGeom prst="rect">
            <a:avLst/>
          </a:prstGeom>
          <a:noFill/>
          <a:ln w="9525">
            <a:noFill/>
            <a:miter lim="800000"/>
            <a:headEnd/>
            <a:tailEnd/>
          </a:ln>
        </p:spPr>
        <p:txBody>
          <a:bodyPr>
            <a:spAutoFit/>
          </a:bodyPr>
          <a:lstStyle/>
          <a:p>
            <a:pPr eaLnBrk="1" hangingPunct="1">
              <a:spcBef>
                <a:spcPct val="50000"/>
              </a:spcBef>
            </a:pPr>
            <a:r>
              <a:rPr lang="en-US" sz="3600" b="1">
                <a:solidFill>
                  <a:srgbClr val="FF0066"/>
                </a:solidFill>
              </a:rPr>
              <a:t>MÔN: chính tả – LỚP 4</a:t>
            </a:r>
          </a:p>
        </p:txBody>
      </p:sp>
      <p:sp>
        <p:nvSpPr>
          <p:cNvPr id="51212" name="WordArt 12" descr="Paper bag"/>
          <p:cNvSpPr>
            <a:spLocks noChangeArrowheads="1" noChangeShapeType="1" noTextEdit="1"/>
          </p:cNvSpPr>
          <p:nvPr/>
        </p:nvSpPr>
        <p:spPr bwMode="auto">
          <a:xfrm>
            <a:off x="1676400" y="3429000"/>
            <a:ext cx="5943600" cy="1219200"/>
          </a:xfrm>
          <a:prstGeom prst="rect">
            <a:avLst/>
          </a:prstGeom>
        </p:spPr>
        <p:txBody>
          <a:bodyPr wrap="none" fromWordArt="1">
            <a:prstTxWarp prst="textPlain">
              <a:avLst>
                <a:gd name="adj" fmla="val 50000"/>
              </a:avLst>
            </a:prstTxWarp>
          </a:bodyPr>
          <a:lstStyle/>
          <a:p>
            <a:pPr algn="ctr"/>
            <a:r>
              <a:rPr lang="vi-VN" sz="3600" kern="10">
                <a:ln w="9525">
                  <a:solidFill>
                    <a:srgbClr val="008000"/>
                  </a:solidFill>
                  <a:round/>
                  <a:headEnd/>
                  <a:tailEnd/>
                </a:ln>
                <a:blipFill dpi="0" rotWithShape="0">
                  <a:blip r:embed="rId5"/>
                  <a:srcRect/>
                  <a:tile tx="0" ty="0" sx="100000" sy="100000" flip="none" algn="tl"/>
                </a:blipFill>
                <a:effectLst>
                  <a:outerShdw dist="563972" dir="14049741" sx="125000" sy="125000" algn="tl" rotWithShape="0">
                    <a:srgbClr val="C7DFD3">
                      <a:alpha val="79999"/>
                    </a:srgbClr>
                  </a:outerShdw>
                </a:effectLst>
                <a:latin typeface="Arial"/>
                <a:cs typeface="Arial"/>
              </a:rPr>
              <a:t>BÀI THƠ VỀ TIỂU ĐỘI XE KHÔNG KÍNH</a:t>
            </a:r>
            <a:endParaRPr lang="en-US" sz="3600" kern="10">
              <a:ln w="9525">
                <a:solidFill>
                  <a:srgbClr val="008000"/>
                </a:solidFill>
                <a:round/>
                <a:headEnd/>
                <a:tailEnd/>
              </a:ln>
              <a:blipFill dpi="0" rotWithShape="0">
                <a:blip r:embed="rId5"/>
                <a:srcRect/>
                <a:tile tx="0" ty="0" sx="100000" sy="100000" flip="none" algn="tl"/>
              </a:blipFill>
              <a:effectLst>
                <a:outerShdw dist="563972" dir="14049741" sx="125000" sy="125000" algn="tl" rotWithShape="0">
                  <a:srgbClr val="C7DFD3">
                    <a:alpha val="79999"/>
                  </a:srgbClr>
                </a:outerShdw>
              </a:effectLst>
              <a:latin typeface="Arial"/>
              <a:cs typeface="Arial"/>
            </a:endParaRPr>
          </a:p>
        </p:txBody>
      </p:sp>
    </p:spTree>
  </p:cSld>
  <p:clrMapOvr>
    <a:masterClrMapping/>
  </p:clrMapOvr>
  <p:transition spd="slow">
    <p:wheel spokes="8"/>
    <p:sndAc>
      <p:stSnd>
        <p:snd r:embed="rId2" name="breeze.wav" builtIn="1"/>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51211"/>
                                        </p:tgtEl>
                                        <p:attrNameLst>
                                          <p:attrName>style.visibility</p:attrName>
                                        </p:attrNameLst>
                                      </p:cBhvr>
                                      <p:to>
                                        <p:strVal val="visible"/>
                                      </p:to>
                                    </p:set>
                                    <p:animEffect transition="in" filter="plus(in)">
                                      <p:cBhvr>
                                        <p:cTn id="7" dur="3000"/>
                                        <p:tgtEl>
                                          <p:spTgt spid="51211"/>
                                        </p:tgtEl>
                                      </p:cBhvr>
                                    </p:animEffect>
                                  </p:childTnLst>
                                </p:cTn>
                              </p:par>
                              <p:par>
                                <p:cTn id="8" presetID="49" presetClass="entr" presetSubtype="0" decel="100000" fill="hold" grpId="0" nodeType="withEffect">
                                  <p:stCondLst>
                                    <p:cond delay="0"/>
                                  </p:stCondLst>
                                  <p:childTnLst>
                                    <p:set>
                                      <p:cBhvr>
                                        <p:cTn id="9" dur="1" fill="hold">
                                          <p:stCondLst>
                                            <p:cond delay="0"/>
                                          </p:stCondLst>
                                        </p:cTn>
                                        <p:tgtEl>
                                          <p:spTgt spid="51212"/>
                                        </p:tgtEl>
                                        <p:attrNameLst>
                                          <p:attrName>style.visibility</p:attrName>
                                        </p:attrNameLst>
                                      </p:cBhvr>
                                      <p:to>
                                        <p:strVal val="visible"/>
                                      </p:to>
                                    </p:set>
                                    <p:anim calcmode="lin" valueType="num">
                                      <p:cBhvr>
                                        <p:cTn id="10" dur="2000" fill="hold"/>
                                        <p:tgtEl>
                                          <p:spTgt spid="51212"/>
                                        </p:tgtEl>
                                        <p:attrNameLst>
                                          <p:attrName>ppt_w</p:attrName>
                                        </p:attrNameLst>
                                      </p:cBhvr>
                                      <p:tavLst>
                                        <p:tav tm="0">
                                          <p:val>
                                            <p:fltVal val="0"/>
                                          </p:val>
                                        </p:tav>
                                        <p:tav tm="100000">
                                          <p:val>
                                            <p:strVal val="#ppt_w"/>
                                          </p:val>
                                        </p:tav>
                                      </p:tavLst>
                                    </p:anim>
                                    <p:anim calcmode="lin" valueType="num">
                                      <p:cBhvr>
                                        <p:cTn id="11" dur="2000" fill="hold"/>
                                        <p:tgtEl>
                                          <p:spTgt spid="51212"/>
                                        </p:tgtEl>
                                        <p:attrNameLst>
                                          <p:attrName>ppt_h</p:attrName>
                                        </p:attrNameLst>
                                      </p:cBhvr>
                                      <p:tavLst>
                                        <p:tav tm="0">
                                          <p:val>
                                            <p:fltVal val="0"/>
                                          </p:val>
                                        </p:tav>
                                        <p:tav tm="100000">
                                          <p:val>
                                            <p:strVal val="#ppt_h"/>
                                          </p:val>
                                        </p:tav>
                                      </p:tavLst>
                                    </p:anim>
                                    <p:anim calcmode="lin" valueType="num">
                                      <p:cBhvr>
                                        <p:cTn id="12" dur="2000" fill="hold"/>
                                        <p:tgtEl>
                                          <p:spTgt spid="51212"/>
                                        </p:tgtEl>
                                        <p:attrNameLst>
                                          <p:attrName>style.rotation</p:attrName>
                                        </p:attrNameLst>
                                      </p:cBhvr>
                                      <p:tavLst>
                                        <p:tav tm="0">
                                          <p:val>
                                            <p:fltVal val="360"/>
                                          </p:val>
                                        </p:tav>
                                        <p:tav tm="100000">
                                          <p:val>
                                            <p:fltVal val="0"/>
                                          </p:val>
                                        </p:tav>
                                      </p:tavLst>
                                    </p:anim>
                                    <p:animEffect transition="in" filter="fade">
                                      <p:cBhvr>
                                        <p:cTn id="13" dur="2000"/>
                                        <p:tgtEl>
                                          <p:spTgt spid="51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p:bldP spid="512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0" y="1447800"/>
            <a:ext cx="7772400" cy="4419600"/>
          </a:xfrm>
          <a:noFill/>
        </p:spPr>
        <p:txBody>
          <a:bodyPr/>
          <a:lstStyle/>
          <a:p>
            <a:pPr eaLnBrk="1" hangingPunct="1">
              <a:lnSpc>
                <a:spcPct val="90000"/>
              </a:lnSpc>
            </a:pPr>
            <a:r>
              <a:rPr lang="en-US" sz="2800" smtClean="0"/>
              <a:t>Luyện tập:</a:t>
            </a:r>
          </a:p>
          <a:p>
            <a:pPr eaLnBrk="1" hangingPunct="1">
              <a:lnSpc>
                <a:spcPct val="90000"/>
              </a:lnSpc>
              <a:buFontTx/>
              <a:buNone/>
            </a:pPr>
            <a:r>
              <a:rPr lang="en-US" sz="2800" smtClean="0"/>
              <a:t>-  tìm 3trường hợpchỉ viết với s,không viết với x</a:t>
            </a:r>
          </a:p>
          <a:p>
            <a:pPr eaLnBrk="1" hangingPunct="1">
              <a:lnSpc>
                <a:spcPct val="90000"/>
              </a:lnSpc>
            </a:pPr>
            <a:r>
              <a:rPr lang="en-US" sz="2800" smtClean="0"/>
              <a:t>M:sai( không  có xai) </a:t>
            </a:r>
          </a:p>
          <a:p>
            <a:pPr eaLnBrk="1" hangingPunct="1">
              <a:lnSpc>
                <a:spcPct val="90000"/>
              </a:lnSpc>
            </a:pPr>
            <a:r>
              <a:rPr lang="en-US" sz="2800" smtClean="0"/>
              <a:t>(</a:t>
            </a:r>
            <a:r>
              <a:rPr lang="en-US" sz="2800" smtClean="0">
                <a:solidFill>
                  <a:srgbClr val="FF0000"/>
                </a:solidFill>
              </a:rPr>
              <a:t>sau,siêng,sư,sản ,số,sưu,…)</a:t>
            </a:r>
          </a:p>
          <a:p>
            <a:pPr eaLnBrk="1" hangingPunct="1">
              <a:lnSpc>
                <a:spcPct val="90000"/>
              </a:lnSpc>
            </a:pPr>
            <a:r>
              <a:rPr lang="en-US" sz="2800" smtClean="0"/>
              <a:t>-Tìm 3 trường hợp chỉ viết với x,không viết với s</a:t>
            </a:r>
          </a:p>
          <a:p>
            <a:pPr lvl="1" eaLnBrk="1" hangingPunct="1">
              <a:lnSpc>
                <a:spcPct val="90000"/>
              </a:lnSpc>
            </a:pPr>
            <a:r>
              <a:rPr lang="en-US" sz="2400" smtClean="0"/>
              <a:t>M:xoe (không có soe)</a:t>
            </a:r>
          </a:p>
          <a:p>
            <a:pPr eaLnBrk="1" hangingPunct="1">
              <a:lnSpc>
                <a:spcPct val="90000"/>
              </a:lnSpc>
            </a:pPr>
            <a:r>
              <a:rPr lang="en-US" sz="2800" smtClean="0"/>
              <a:t>(</a:t>
            </a:r>
            <a:r>
              <a:rPr lang="en-US" sz="2800" smtClean="0">
                <a:solidFill>
                  <a:srgbClr val="FF0000"/>
                </a:solidFill>
              </a:rPr>
              <a:t>xem,xé, xóa, xuân, xuống, …</a:t>
            </a:r>
          </a:p>
          <a:p>
            <a:pPr eaLnBrk="1" hangingPunct="1">
              <a:lnSpc>
                <a:spcPct val="90000"/>
              </a:lnSpc>
            </a:pPr>
            <a:endParaRPr lang="en-US" sz="2800" smtClean="0">
              <a:solidFill>
                <a:srgbClr val="FF0000"/>
              </a:solidFill>
            </a:endParaRPr>
          </a:p>
          <a:p>
            <a:pPr eaLnBrk="1" hangingPunct="1">
              <a:lnSpc>
                <a:spcPct val="90000"/>
              </a:lnSpc>
            </a:pPr>
            <a:endParaRPr lang="en-US" sz="2800" smtClean="0">
              <a:solidFill>
                <a:srgbClr val="FF0000"/>
              </a:solidFill>
            </a:endParaRPr>
          </a:p>
          <a:p>
            <a:pPr lvl="2" eaLnBrk="1" hangingPunct="1">
              <a:lnSpc>
                <a:spcPct val="90000"/>
              </a:lnSpc>
            </a:pPr>
            <a:endParaRPr lang="en-US" sz="200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plus(in)">
                                      <p:cBhvr>
                                        <p:cTn id="7" dur="20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8" presetClass="entr" presetSubtype="0" accel="5000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p:cTn id="12" dur="1000" fill="hold"/>
                                        <p:tgtEl>
                                          <p:spTgt spid="3993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3993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39939">
                                            <p:txEl>
                                              <p:pRg st="1" end="1"/>
                                            </p:txEl>
                                          </p:spTgt>
                                        </p:tgtEl>
                                        <p:attrNameLst>
                                          <p:attrName>ppt_y</p:attrName>
                                        </p:attrNameLst>
                                      </p:cBhvr>
                                      <p:tavLst>
                                        <p:tav tm="0">
                                          <p:val>
                                            <p:strVal val="#ppt_y"/>
                                          </p:val>
                                        </p:tav>
                                        <p:tav tm="100000">
                                          <p:val>
                                            <p:strVal val="#ppt_y"/>
                                          </p:val>
                                        </p:tav>
                                      </p:tavLst>
                                    </p:anim>
                                    <p:animEffect transition="in" filter="fade">
                                      <p:cBhvr>
                                        <p:cTn id="15" dur="1000"/>
                                        <p:tgtEl>
                                          <p:spTgt spid="3993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nodeType="clickEffect">
                                  <p:stCondLst>
                                    <p:cond delay="0"/>
                                  </p:stCondLst>
                                  <p:childTnLst>
                                    <p:set>
                                      <p:cBhvr>
                                        <p:cTn id="19" dur="1" fill="hold">
                                          <p:stCondLst>
                                            <p:cond delay="0"/>
                                          </p:stCondLst>
                                        </p:cTn>
                                        <p:tgtEl>
                                          <p:spTgt spid="39939">
                                            <p:txEl>
                                              <p:pRg st="2" end="2"/>
                                            </p:txEl>
                                          </p:spTgt>
                                        </p:tgtEl>
                                        <p:attrNameLst>
                                          <p:attrName>style.visibility</p:attrName>
                                        </p:attrNameLst>
                                      </p:cBhvr>
                                      <p:to>
                                        <p:strVal val="visible"/>
                                      </p:to>
                                    </p:set>
                                    <p:animEffect transition="in" filter="barn(inHorizontal)">
                                      <p:cBhvr>
                                        <p:cTn id="20" dur="500"/>
                                        <p:tgtEl>
                                          <p:spTgt spid="3993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nodeType="clickEffect">
                                  <p:stCondLst>
                                    <p:cond delay="0"/>
                                  </p:stCondLst>
                                  <p:childTnLst>
                                    <p:set>
                                      <p:cBhvr>
                                        <p:cTn id="24" dur="1" fill="hold">
                                          <p:stCondLst>
                                            <p:cond delay="0"/>
                                          </p:stCondLst>
                                        </p:cTn>
                                        <p:tgtEl>
                                          <p:spTgt spid="39939">
                                            <p:txEl>
                                              <p:pRg st="4" end="4"/>
                                            </p:txEl>
                                          </p:spTgt>
                                        </p:tgtEl>
                                        <p:attrNameLst>
                                          <p:attrName>style.visibility</p:attrName>
                                        </p:attrNameLst>
                                      </p:cBhvr>
                                      <p:to>
                                        <p:strVal val="visible"/>
                                      </p:to>
                                    </p:set>
                                    <p:animEffect transition="in" filter="barn(inHorizontal)">
                                      <p:cBhvr>
                                        <p:cTn id="25" dur="500"/>
                                        <p:tgtEl>
                                          <p:spTgt spid="3993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8" presetClass="entr" presetSubtype="0" accel="50000" fill="hold" nodeType="clickEffect">
                                  <p:stCondLst>
                                    <p:cond delay="0"/>
                                  </p:stCondLst>
                                  <p:iterate type="lt">
                                    <p:tmPct val="50000"/>
                                  </p:iterate>
                                  <p:childTnLst>
                                    <p:set>
                                      <p:cBhvr>
                                        <p:cTn id="29" dur="1" fill="hold">
                                          <p:stCondLst>
                                            <p:cond delay="0"/>
                                          </p:stCondLst>
                                        </p:cTn>
                                        <p:tgtEl>
                                          <p:spTgt spid="39939">
                                            <p:txEl>
                                              <p:pRg st="5" end="5"/>
                                            </p:txEl>
                                          </p:spTgt>
                                        </p:tgtEl>
                                        <p:attrNameLst>
                                          <p:attrName>style.visibility</p:attrName>
                                        </p:attrNameLst>
                                      </p:cBhvr>
                                      <p:to>
                                        <p:strVal val="visible"/>
                                      </p:to>
                                    </p:set>
                                    <p:set>
                                      <p:cBhvr>
                                        <p:cTn id="30" dur="455" fill="hold">
                                          <p:stCondLst>
                                            <p:cond delay="0"/>
                                          </p:stCondLst>
                                        </p:cTn>
                                        <p:tgtEl>
                                          <p:spTgt spid="39939">
                                            <p:txEl>
                                              <p:pRg st="5" end="5"/>
                                            </p:txEl>
                                          </p:spTgt>
                                        </p:tgtEl>
                                        <p:attrNameLst>
                                          <p:attrName>style.rotation</p:attrName>
                                        </p:attrNameLst>
                                      </p:cBhvr>
                                      <p:to>
                                        <p:strVal val="-45.0"/>
                                      </p:to>
                                    </p:set>
                                    <p:anim calcmode="lin" valueType="num">
                                      <p:cBhvr>
                                        <p:cTn id="31" dur="455" fill="hold">
                                          <p:stCondLst>
                                            <p:cond delay="455"/>
                                          </p:stCondLst>
                                        </p:cTn>
                                        <p:tgtEl>
                                          <p:spTgt spid="39939">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39939">
                                            <p:txEl>
                                              <p:pRg st="5" end="5"/>
                                            </p:txEl>
                                          </p:spTgt>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39939">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39939">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8" presetClass="entr" presetSubtype="0" accel="50000" fill="hold" nodeType="clickEffect">
                                  <p:stCondLst>
                                    <p:cond delay="0"/>
                                  </p:stCondLst>
                                  <p:iterate type="lt">
                                    <p:tmPct val="50000"/>
                                  </p:iterate>
                                  <p:childTnLst>
                                    <p:set>
                                      <p:cBhvr>
                                        <p:cTn id="38" dur="1" fill="hold">
                                          <p:stCondLst>
                                            <p:cond delay="0"/>
                                          </p:stCondLst>
                                        </p:cTn>
                                        <p:tgtEl>
                                          <p:spTgt spid="39939">
                                            <p:txEl>
                                              <p:pRg st="3" end="3"/>
                                            </p:txEl>
                                          </p:spTgt>
                                        </p:tgtEl>
                                        <p:attrNameLst>
                                          <p:attrName>style.visibility</p:attrName>
                                        </p:attrNameLst>
                                      </p:cBhvr>
                                      <p:to>
                                        <p:strVal val="visible"/>
                                      </p:to>
                                    </p:set>
                                    <p:set>
                                      <p:cBhvr>
                                        <p:cTn id="39" dur="455" fill="hold">
                                          <p:stCondLst>
                                            <p:cond delay="0"/>
                                          </p:stCondLst>
                                        </p:cTn>
                                        <p:tgtEl>
                                          <p:spTgt spid="39939">
                                            <p:txEl>
                                              <p:pRg st="3" end="3"/>
                                            </p:txEl>
                                          </p:spTgt>
                                        </p:tgtEl>
                                        <p:attrNameLst>
                                          <p:attrName>style.rotation</p:attrName>
                                        </p:attrNameLst>
                                      </p:cBhvr>
                                      <p:to>
                                        <p:strVal val="-45.0"/>
                                      </p:to>
                                    </p:set>
                                    <p:anim calcmode="lin" valueType="num">
                                      <p:cBhvr>
                                        <p:cTn id="40" dur="455" fill="hold">
                                          <p:stCondLst>
                                            <p:cond delay="455"/>
                                          </p:stCondLst>
                                        </p:cTn>
                                        <p:tgtEl>
                                          <p:spTgt spid="39939">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1" dur="455" fill="hold">
                                          <p:stCondLst>
                                            <p:cond delay="0"/>
                                          </p:stCondLst>
                                        </p:cTn>
                                        <p:tgtEl>
                                          <p:spTgt spid="39939">
                                            <p:txEl>
                                              <p:pRg st="3" end="3"/>
                                            </p:txEl>
                                          </p:spTgt>
                                        </p:tgtEl>
                                        <p:attrNameLst>
                                          <p:attrName>ppt_y</p:attrName>
                                        </p:attrNameLst>
                                      </p:cBhvr>
                                      <p:tavLst>
                                        <p:tav tm="0">
                                          <p:val>
                                            <p:strVal val="#ppt_y-1"/>
                                          </p:val>
                                        </p:tav>
                                        <p:tav tm="100000">
                                          <p:val>
                                            <p:strVal val="#ppt_y-(0.354*#ppt_w-0.172*#ppt_h)"/>
                                          </p:val>
                                        </p:tav>
                                      </p:tavLst>
                                    </p:anim>
                                    <p:anim calcmode="lin" valueType="num">
                                      <p:cBhvr>
                                        <p:cTn id="42" dur="156" decel="50000" autoRev="1" fill="hold">
                                          <p:stCondLst>
                                            <p:cond delay="455"/>
                                          </p:stCondLst>
                                        </p:cTn>
                                        <p:tgtEl>
                                          <p:spTgt spid="39939">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3" dur="136" fill="hold">
                                          <p:stCondLst>
                                            <p:cond delay="864"/>
                                          </p:stCondLst>
                                        </p:cTn>
                                        <p:tgtEl>
                                          <p:spTgt spid="39939">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39939">
                                            <p:txEl>
                                              <p:pRg st="6" end="6"/>
                                            </p:txEl>
                                          </p:spTgt>
                                        </p:tgtEl>
                                        <p:attrNameLst>
                                          <p:attrName>style.visibility</p:attrName>
                                        </p:attrNameLst>
                                      </p:cBhvr>
                                      <p:to>
                                        <p:strVal val="visible"/>
                                      </p:to>
                                    </p:set>
                                    <p:animEffect transition="in" filter="wipe(down)">
                                      <p:cBhvr>
                                        <p:cTn id="48"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685800"/>
            <a:ext cx="7620000" cy="5334000"/>
          </a:xfrm>
          <a:noFill/>
        </p:spPr>
        <p:txBody>
          <a:bodyPr/>
          <a:lstStyle/>
          <a:p>
            <a:pPr eaLnBrk="1" hangingPunct="1"/>
            <a:r>
              <a:rPr lang="en-US" sz="2400" smtClean="0"/>
              <a:t>Bài tập3 b :chọn tiếng thích hợp trong ngoặc đơn để hoàn chỉnh câu văn	:</a:t>
            </a:r>
            <a:br>
              <a:rPr lang="en-US" sz="2400" smtClean="0"/>
            </a:br>
            <a:r>
              <a:rPr lang="en-US" sz="2400" smtClean="0"/>
              <a:t>		Thế  giới dưới nước </a:t>
            </a:r>
            <a:br>
              <a:rPr lang="en-US" sz="2400" smtClean="0"/>
            </a:br>
            <a:r>
              <a:rPr lang="en-US" sz="2400" smtClean="0"/>
              <a:t>Đáy   </a:t>
            </a:r>
            <a:r>
              <a:rPr lang="en-US" sz="2400" smtClean="0">
                <a:solidFill>
                  <a:srgbClr val="FF0000"/>
                </a:solidFill>
              </a:rPr>
              <a:t>biển</a:t>
            </a:r>
            <a:r>
              <a:rPr lang="en-US" sz="2400" smtClean="0"/>
              <a:t>   cũng có núi non,thung </a:t>
            </a:r>
            <a:r>
              <a:rPr lang="en-US" sz="2400" smtClean="0">
                <a:solidFill>
                  <a:srgbClr val="FF0000"/>
                </a:solidFill>
              </a:rPr>
              <a:t>  lũng </a:t>
            </a:r>
            <a:r>
              <a:rPr lang="en-US" sz="2400" smtClean="0"/>
              <a:t>   và đồng bằng như mặt đất.Người ta đã quan sát được một rặng núi chạy thẳng từ Bắc Băng Dương xuống trung tâm Đại Tây Dương và kéo dài tới tận Nam Cực.</a:t>
            </a:r>
            <a:br>
              <a:rPr lang="en-US" sz="2400" smtClean="0"/>
            </a:br>
            <a:r>
              <a:rPr lang="en-US" sz="2400" smtClean="0"/>
              <a:t>				Trần Hoàng Hà</a:t>
            </a:r>
          </a:p>
        </p:txBody>
      </p:sp>
      <p:sp>
        <p:nvSpPr>
          <p:cNvPr id="45070" name="Rectangle 14"/>
          <p:cNvSpPr>
            <a:spLocks noChangeArrowheads="1"/>
          </p:cNvSpPr>
          <p:nvPr/>
        </p:nvSpPr>
        <p:spPr bwMode="auto">
          <a:xfrm>
            <a:off x="762000" y="2286000"/>
            <a:ext cx="1189038" cy="392113"/>
          </a:xfrm>
          <a:prstGeom prst="rect">
            <a:avLst/>
          </a:prstGeom>
          <a:solidFill>
            <a:schemeClr val="accent1"/>
          </a:solidFill>
          <a:ln w="9525">
            <a:solidFill>
              <a:schemeClr val="tx1"/>
            </a:solidFill>
            <a:miter lim="800000"/>
            <a:headEnd/>
            <a:tailEnd/>
          </a:ln>
        </p:spPr>
        <p:txBody>
          <a:bodyPr wrap="none" anchor="ctr"/>
          <a:lstStyle/>
          <a:p>
            <a:pPr algn="ctr"/>
            <a:r>
              <a:rPr lang="en-US" sz="2000"/>
              <a:t>(biẻn,biễn)</a:t>
            </a:r>
          </a:p>
        </p:txBody>
      </p:sp>
      <p:sp>
        <p:nvSpPr>
          <p:cNvPr id="45071" name="Rectangle 15"/>
          <p:cNvSpPr>
            <a:spLocks noChangeArrowheads="1"/>
          </p:cNvSpPr>
          <p:nvPr/>
        </p:nvSpPr>
        <p:spPr bwMode="auto">
          <a:xfrm>
            <a:off x="5791200" y="2286000"/>
            <a:ext cx="1258888" cy="469900"/>
          </a:xfrm>
          <a:prstGeom prst="rect">
            <a:avLst/>
          </a:prstGeom>
          <a:solidFill>
            <a:schemeClr val="accent1"/>
          </a:solidFill>
          <a:ln w="9525">
            <a:solidFill>
              <a:schemeClr val="tx1"/>
            </a:solidFill>
            <a:miter lim="800000"/>
            <a:headEnd/>
            <a:tailEnd/>
          </a:ln>
        </p:spPr>
        <p:txBody>
          <a:bodyPr wrap="none" anchor="ctr"/>
          <a:lstStyle/>
          <a:p>
            <a:pPr algn="ctr"/>
            <a:r>
              <a:rPr lang="en-US" sz="2000"/>
              <a:t>(lũng,lủng)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45070"/>
                                        </p:tgtEl>
                                      </p:cBhvr>
                                    </p:animEffect>
                                    <p:set>
                                      <p:cBhvr>
                                        <p:cTn id="7" dur="1" fill="hold">
                                          <p:stCondLst>
                                            <p:cond delay="499"/>
                                          </p:stCondLst>
                                        </p:cTn>
                                        <p:tgtEl>
                                          <p:spTgt spid="4507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45071"/>
                                        </p:tgtEl>
                                      </p:cBhvr>
                                    </p:animEffect>
                                    <p:set>
                                      <p:cBhvr>
                                        <p:cTn id="12" dur="1" fill="hold">
                                          <p:stCondLst>
                                            <p:cond delay="499"/>
                                          </p:stCondLst>
                                        </p:cTn>
                                        <p:tgtEl>
                                          <p:spTgt spid="450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animBg="1"/>
      <p:bldP spid="4507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292100" y="349250"/>
            <a:ext cx="4838700" cy="833438"/>
          </a:xfrm>
        </p:spPr>
        <p:txBody>
          <a:bodyPr/>
          <a:lstStyle/>
          <a:p>
            <a:pPr eaLnBrk="1" hangingPunct="1"/>
            <a:r>
              <a:rPr lang="en-US" sz="3600" b="1" u="sng" smtClean="0">
                <a:solidFill>
                  <a:srgbClr val="0000CC"/>
                </a:solidFill>
              </a:rPr>
              <a:t>CÁC HOẠT ĐỘNG</a:t>
            </a:r>
            <a:r>
              <a:rPr lang="en-US" sz="3600" smtClean="0">
                <a:solidFill>
                  <a:srgbClr val="0000CC"/>
                </a:solidFill>
              </a:rPr>
              <a:t> :</a:t>
            </a:r>
          </a:p>
        </p:txBody>
      </p:sp>
      <p:graphicFrame>
        <p:nvGraphicFramePr>
          <p:cNvPr id="62467" name="Object 3"/>
          <p:cNvGraphicFramePr>
            <a:graphicFrameLocks noChangeAspect="1"/>
          </p:cNvGraphicFramePr>
          <p:nvPr>
            <p:ph sz="quarter" idx="2"/>
          </p:nvPr>
        </p:nvGraphicFramePr>
        <p:xfrm>
          <a:off x="4367213" y="1751013"/>
          <a:ext cx="3259137" cy="2724150"/>
        </p:xfrm>
        <a:graphic>
          <a:graphicData uri="http://schemas.openxmlformats.org/presentationml/2006/ole">
            <p:oleObj spid="_x0000_s1026" name="Clip" r:id="rId4" imgW="4006850" imgH="2857500" progId="MS_ClipArt_Gallery.2">
              <p:embed/>
            </p:oleObj>
          </a:graphicData>
        </a:graphic>
      </p:graphicFrame>
      <p:pic>
        <p:nvPicPr>
          <p:cNvPr id="1028" name="Picture 4" descr="FLOWER-1"/>
          <p:cNvPicPr>
            <a:picLocks noChangeAspect="1" noChangeArrowheads="1" noCrop="1"/>
          </p:cNvPicPr>
          <p:nvPr>
            <p:ph sz="quarter" idx="3"/>
          </p:nvPr>
        </p:nvPicPr>
        <p:blipFill>
          <a:blip r:embed="rId5"/>
          <a:srcRect/>
          <a:stretch>
            <a:fillRect/>
          </a:stretch>
        </p:blipFill>
        <p:spPr>
          <a:xfrm>
            <a:off x="0" y="0"/>
            <a:ext cx="685800" cy="647700"/>
          </a:xfrm>
          <a:noFill/>
        </p:spPr>
      </p:pic>
      <p:pic>
        <p:nvPicPr>
          <p:cNvPr id="1029" name="Picture 5" descr="FLOWER-1"/>
          <p:cNvPicPr>
            <a:picLocks noChangeAspect="1" noChangeArrowheads="1" noCrop="1"/>
          </p:cNvPicPr>
          <p:nvPr/>
        </p:nvPicPr>
        <p:blipFill>
          <a:blip r:embed="rId5"/>
          <a:srcRect/>
          <a:stretch>
            <a:fillRect/>
          </a:stretch>
        </p:blipFill>
        <p:spPr bwMode="auto">
          <a:xfrm>
            <a:off x="762000" y="0"/>
            <a:ext cx="685800" cy="647700"/>
          </a:xfrm>
          <a:prstGeom prst="rect">
            <a:avLst/>
          </a:prstGeom>
          <a:noFill/>
          <a:ln w="9525">
            <a:noFill/>
            <a:miter lim="800000"/>
            <a:headEnd/>
            <a:tailEnd/>
          </a:ln>
        </p:spPr>
      </p:pic>
      <p:pic>
        <p:nvPicPr>
          <p:cNvPr id="1030" name="Picture 6" descr="FLOWER-1"/>
          <p:cNvPicPr>
            <a:picLocks noChangeAspect="1" noChangeArrowheads="1" noCrop="1"/>
          </p:cNvPicPr>
          <p:nvPr/>
        </p:nvPicPr>
        <p:blipFill>
          <a:blip r:embed="rId5"/>
          <a:srcRect/>
          <a:stretch>
            <a:fillRect/>
          </a:stretch>
        </p:blipFill>
        <p:spPr bwMode="auto">
          <a:xfrm>
            <a:off x="1600200" y="0"/>
            <a:ext cx="685800" cy="647700"/>
          </a:xfrm>
          <a:prstGeom prst="rect">
            <a:avLst/>
          </a:prstGeom>
          <a:noFill/>
          <a:ln w="9525">
            <a:noFill/>
            <a:miter lim="800000"/>
            <a:headEnd/>
            <a:tailEnd/>
          </a:ln>
        </p:spPr>
      </p:pic>
      <p:pic>
        <p:nvPicPr>
          <p:cNvPr id="1031" name="Picture 7" descr="FLOWER-1"/>
          <p:cNvPicPr>
            <a:picLocks noChangeAspect="1" noChangeArrowheads="1" noCrop="1"/>
          </p:cNvPicPr>
          <p:nvPr/>
        </p:nvPicPr>
        <p:blipFill>
          <a:blip r:embed="rId5"/>
          <a:srcRect/>
          <a:stretch>
            <a:fillRect/>
          </a:stretch>
        </p:blipFill>
        <p:spPr bwMode="auto">
          <a:xfrm>
            <a:off x="2286000" y="0"/>
            <a:ext cx="685800" cy="647700"/>
          </a:xfrm>
          <a:prstGeom prst="rect">
            <a:avLst/>
          </a:prstGeom>
          <a:noFill/>
          <a:ln w="9525">
            <a:noFill/>
            <a:miter lim="800000"/>
            <a:headEnd/>
            <a:tailEnd/>
          </a:ln>
        </p:spPr>
      </p:pic>
      <p:pic>
        <p:nvPicPr>
          <p:cNvPr id="1032" name="Picture 8" descr="FLOWER-1"/>
          <p:cNvPicPr>
            <a:picLocks noChangeAspect="1" noChangeArrowheads="1" noCrop="1"/>
          </p:cNvPicPr>
          <p:nvPr/>
        </p:nvPicPr>
        <p:blipFill>
          <a:blip r:embed="rId5"/>
          <a:srcRect/>
          <a:stretch>
            <a:fillRect/>
          </a:stretch>
        </p:blipFill>
        <p:spPr bwMode="auto">
          <a:xfrm>
            <a:off x="3048000" y="0"/>
            <a:ext cx="685800" cy="647700"/>
          </a:xfrm>
          <a:prstGeom prst="rect">
            <a:avLst/>
          </a:prstGeom>
          <a:noFill/>
          <a:ln w="9525">
            <a:noFill/>
            <a:miter lim="800000"/>
            <a:headEnd/>
            <a:tailEnd/>
          </a:ln>
        </p:spPr>
      </p:pic>
      <p:pic>
        <p:nvPicPr>
          <p:cNvPr id="1033" name="Picture 9" descr="FLOWER-1"/>
          <p:cNvPicPr>
            <a:picLocks noChangeAspect="1" noChangeArrowheads="1" noCrop="1"/>
          </p:cNvPicPr>
          <p:nvPr/>
        </p:nvPicPr>
        <p:blipFill>
          <a:blip r:embed="rId5"/>
          <a:srcRect/>
          <a:stretch>
            <a:fillRect/>
          </a:stretch>
        </p:blipFill>
        <p:spPr bwMode="auto">
          <a:xfrm>
            <a:off x="3733800" y="0"/>
            <a:ext cx="685800" cy="647700"/>
          </a:xfrm>
          <a:prstGeom prst="rect">
            <a:avLst/>
          </a:prstGeom>
          <a:noFill/>
          <a:ln w="9525">
            <a:noFill/>
            <a:miter lim="800000"/>
            <a:headEnd/>
            <a:tailEnd/>
          </a:ln>
        </p:spPr>
      </p:pic>
      <p:pic>
        <p:nvPicPr>
          <p:cNvPr id="1034" name="Picture 10" descr="FLOWER-1"/>
          <p:cNvPicPr>
            <a:picLocks noChangeAspect="1" noChangeArrowheads="1" noCrop="1"/>
          </p:cNvPicPr>
          <p:nvPr/>
        </p:nvPicPr>
        <p:blipFill>
          <a:blip r:embed="rId5"/>
          <a:srcRect/>
          <a:stretch>
            <a:fillRect/>
          </a:stretch>
        </p:blipFill>
        <p:spPr bwMode="auto">
          <a:xfrm>
            <a:off x="4419600" y="0"/>
            <a:ext cx="685800" cy="647700"/>
          </a:xfrm>
          <a:prstGeom prst="rect">
            <a:avLst/>
          </a:prstGeom>
          <a:noFill/>
          <a:ln w="9525">
            <a:noFill/>
            <a:miter lim="800000"/>
            <a:headEnd/>
            <a:tailEnd/>
          </a:ln>
        </p:spPr>
      </p:pic>
      <p:pic>
        <p:nvPicPr>
          <p:cNvPr id="1035" name="Picture 11" descr="FLOWER-1"/>
          <p:cNvPicPr>
            <a:picLocks noChangeAspect="1" noChangeArrowheads="1" noCrop="1"/>
          </p:cNvPicPr>
          <p:nvPr/>
        </p:nvPicPr>
        <p:blipFill>
          <a:blip r:embed="rId5"/>
          <a:srcRect/>
          <a:stretch>
            <a:fillRect/>
          </a:stretch>
        </p:blipFill>
        <p:spPr bwMode="auto">
          <a:xfrm>
            <a:off x="5181600" y="0"/>
            <a:ext cx="685800" cy="647700"/>
          </a:xfrm>
          <a:prstGeom prst="rect">
            <a:avLst/>
          </a:prstGeom>
          <a:noFill/>
          <a:ln w="9525">
            <a:noFill/>
            <a:miter lim="800000"/>
            <a:headEnd/>
            <a:tailEnd/>
          </a:ln>
        </p:spPr>
      </p:pic>
      <p:pic>
        <p:nvPicPr>
          <p:cNvPr id="1036" name="Picture 12" descr="FLOWER-1"/>
          <p:cNvPicPr>
            <a:picLocks noChangeAspect="1" noChangeArrowheads="1" noCrop="1"/>
          </p:cNvPicPr>
          <p:nvPr/>
        </p:nvPicPr>
        <p:blipFill>
          <a:blip r:embed="rId5"/>
          <a:srcRect/>
          <a:stretch>
            <a:fillRect/>
          </a:stretch>
        </p:blipFill>
        <p:spPr bwMode="auto">
          <a:xfrm>
            <a:off x="5943600" y="0"/>
            <a:ext cx="685800" cy="647700"/>
          </a:xfrm>
          <a:prstGeom prst="rect">
            <a:avLst/>
          </a:prstGeom>
          <a:noFill/>
          <a:ln w="9525">
            <a:noFill/>
            <a:miter lim="800000"/>
            <a:headEnd/>
            <a:tailEnd/>
          </a:ln>
        </p:spPr>
      </p:pic>
      <p:pic>
        <p:nvPicPr>
          <p:cNvPr id="1037" name="Picture 13" descr="FLOWER-1"/>
          <p:cNvPicPr>
            <a:picLocks noChangeAspect="1" noChangeArrowheads="1" noCrop="1"/>
          </p:cNvPicPr>
          <p:nvPr/>
        </p:nvPicPr>
        <p:blipFill>
          <a:blip r:embed="rId5"/>
          <a:srcRect/>
          <a:stretch>
            <a:fillRect/>
          </a:stretch>
        </p:blipFill>
        <p:spPr bwMode="auto">
          <a:xfrm>
            <a:off x="6705600" y="0"/>
            <a:ext cx="685800" cy="647700"/>
          </a:xfrm>
          <a:prstGeom prst="rect">
            <a:avLst/>
          </a:prstGeom>
          <a:noFill/>
          <a:ln w="9525">
            <a:noFill/>
            <a:miter lim="800000"/>
            <a:headEnd/>
            <a:tailEnd/>
          </a:ln>
        </p:spPr>
      </p:pic>
      <p:pic>
        <p:nvPicPr>
          <p:cNvPr id="1038" name="Picture 14" descr="FLOWER-1"/>
          <p:cNvPicPr>
            <a:picLocks noChangeAspect="1" noChangeArrowheads="1" noCrop="1"/>
          </p:cNvPicPr>
          <p:nvPr/>
        </p:nvPicPr>
        <p:blipFill>
          <a:blip r:embed="rId5"/>
          <a:srcRect/>
          <a:stretch>
            <a:fillRect/>
          </a:stretch>
        </p:blipFill>
        <p:spPr bwMode="auto">
          <a:xfrm>
            <a:off x="7543800" y="0"/>
            <a:ext cx="685800" cy="647700"/>
          </a:xfrm>
          <a:prstGeom prst="rect">
            <a:avLst/>
          </a:prstGeom>
          <a:noFill/>
          <a:ln w="9525">
            <a:noFill/>
            <a:miter lim="800000"/>
            <a:headEnd/>
            <a:tailEnd/>
          </a:ln>
        </p:spPr>
      </p:pic>
      <p:pic>
        <p:nvPicPr>
          <p:cNvPr id="1039" name="Picture 15" descr="FLOWER-1"/>
          <p:cNvPicPr>
            <a:picLocks noChangeAspect="1" noChangeArrowheads="1" noCrop="1"/>
          </p:cNvPicPr>
          <p:nvPr/>
        </p:nvPicPr>
        <p:blipFill>
          <a:blip r:embed="rId5"/>
          <a:srcRect/>
          <a:stretch>
            <a:fillRect/>
          </a:stretch>
        </p:blipFill>
        <p:spPr bwMode="auto">
          <a:xfrm>
            <a:off x="8458200" y="0"/>
            <a:ext cx="685800" cy="647700"/>
          </a:xfrm>
          <a:prstGeom prst="rect">
            <a:avLst/>
          </a:prstGeom>
          <a:noFill/>
          <a:ln w="9525">
            <a:noFill/>
            <a:miter lim="800000"/>
            <a:headEnd/>
            <a:tailEnd/>
          </a:ln>
        </p:spPr>
      </p:pic>
      <p:pic>
        <p:nvPicPr>
          <p:cNvPr id="1040" name="Picture 16" descr="FLOWER-1"/>
          <p:cNvPicPr>
            <a:picLocks noChangeAspect="1" noChangeArrowheads="1" noCrop="1"/>
          </p:cNvPicPr>
          <p:nvPr/>
        </p:nvPicPr>
        <p:blipFill>
          <a:blip r:embed="rId5"/>
          <a:srcRect/>
          <a:stretch>
            <a:fillRect/>
          </a:stretch>
        </p:blipFill>
        <p:spPr bwMode="auto">
          <a:xfrm>
            <a:off x="8458200" y="914400"/>
            <a:ext cx="685800" cy="647700"/>
          </a:xfrm>
          <a:prstGeom prst="rect">
            <a:avLst/>
          </a:prstGeom>
          <a:noFill/>
          <a:ln w="9525">
            <a:noFill/>
            <a:miter lim="800000"/>
            <a:headEnd/>
            <a:tailEnd/>
          </a:ln>
        </p:spPr>
      </p:pic>
      <p:pic>
        <p:nvPicPr>
          <p:cNvPr id="1041" name="Picture 17" descr="FLOWER-1"/>
          <p:cNvPicPr>
            <a:picLocks noChangeAspect="1" noChangeArrowheads="1" noCrop="1"/>
          </p:cNvPicPr>
          <p:nvPr/>
        </p:nvPicPr>
        <p:blipFill>
          <a:blip r:embed="rId5"/>
          <a:srcRect/>
          <a:stretch>
            <a:fillRect/>
          </a:stretch>
        </p:blipFill>
        <p:spPr bwMode="auto">
          <a:xfrm>
            <a:off x="8458200" y="1676400"/>
            <a:ext cx="685800" cy="647700"/>
          </a:xfrm>
          <a:prstGeom prst="rect">
            <a:avLst/>
          </a:prstGeom>
          <a:noFill/>
          <a:ln w="9525">
            <a:noFill/>
            <a:miter lim="800000"/>
            <a:headEnd/>
            <a:tailEnd/>
          </a:ln>
        </p:spPr>
      </p:pic>
      <p:pic>
        <p:nvPicPr>
          <p:cNvPr id="1042" name="Picture 18" descr="FLOWER-1"/>
          <p:cNvPicPr>
            <a:picLocks noChangeAspect="1" noChangeArrowheads="1" noCrop="1"/>
          </p:cNvPicPr>
          <p:nvPr/>
        </p:nvPicPr>
        <p:blipFill>
          <a:blip r:embed="rId5"/>
          <a:srcRect/>
          <a:stretch>
            <a:fillRect/>
          </a:stretch>
        </p:blipFill>
        <p:spPr bwMode="auto">
          <a:xfrm>
            <a:off x="8458200" y="2438400"/>
            <a:ext cx="685800" cy="647700"/>
          </a:xfrm>
          <a:prstGeom prst="rect">
            <a:avLst/>
          </a:prstGeom>
          <a:noFill/>
          <a:ln w="9525">
            <a:noFill/>
            <a:miter lim="800000"/>
            <a:headEnd/>
            <a:tailEnd/>
          </a:ln>
        </p:spPr>
      </p:pic>
      <p:pic>
        <p:nvPicPr>
          <p:cNvPr id="1043" name="Picture 19" descr="FLOWER-1"/>
          <p:cNvPicPr>
            <a:picLocks noChangeAspect="1" noChangeArrowheads="1" noCrop="1"/>
          </p:cNvPicPr>
          <p:nvPr/>
        </p:nvPicPr>
        <p:blipFill>
          <a:blip r:embed="rId5"/>
          <a:srcRect/>
          <a:stretch>
            <a:fillRect/>
          </a:stretch>
        </p:blipFill>
        <p:spPr bwMode="auto">
          <a:xfrm rot="204701">
            <a:off x="8458200" y="3200400"/>
            <a:ext cx="685800" cy="647700"/>
          </a:xfrm>
          <a:prstGeom prst="rect">
            <a:avLst/>
          </a:prstGeom>
          <a:noFill/>
          <a:ln w="9525">
            <a:noFill/>
            <a:miter lim="800000"/>
            <a:headEnd/>
            <a:tailEnd/>
          </a:ln>
        </p:spPr>
      </p:pic>
      <p:pic>
        <p:nvPicPr>
          <p:cNvPr id="1044" name="Picture 20" descr="FLOWER-1"/>
          <p:cNvPicPr>
            <a:picLocks noChangeAspect="1" noChangeArrowheads="1" noCrop="1"/>
          </p:cNvPicPr>
          <p:nvPr/>
        </p:nvPicPr>
        <p:blipFill>
          <a:blip r:embed="rId5"/>
          <a:srcRect/>
          <a:stretch>
            <a:fillRect/>
          </a:stretch>
        </p:blipFill>
        <p:spPr bwMode="auto">
          <a:xfrm>
            <a:off x="8458200" y="3962400"/>
            <a:ext cx="685800" cy="647700"/>
          </a:xfrm>
          <a:prstGeom prst="rect">
            <a:avLst/>
          </a:prstGeom>
          <a:noFill/>
          <a:ln w="9525">
            <a:noFill/>
            <a:miter lim="800000"/>
            <a:headEnd/>
            <a:tailEnd/>
          </a:ln>
        </p:spPr>
      </p:pic>
      <p:pic>
        <p:nvPicPr>
          <p:cNvPr id="1045" name="Picture 21" descr="FLOWER-1"/>
          <p:cNvPicPr>
            <a:picLocks noChangeAspect="1" noChangeArrowheads="1" noCrop="1"/>
          </p:cNvPicPr>
          <p:nvPr/>
        </p:nvPicPr>
        <p:blipFill>
          <a:blip r:embed="rId5"/>
          <a:srcRect/>
          <a:stretch>
            <a:fillRect/>
          </a:stretch>
        </p:blipFill>
        <p:spPr bwMode="auto">
          <a:xfrm>
            <a:off x="8458200" y="4724400"/>
            <a:ext cx="685800" cy="647700"/>
          </a:xfrm>
          <a:prstGeom prst="rect">
            <a:avLst/>
          </a:prstGeom>
          <a:noFill/>
          <a:ln w="9525">
            <a:noFill/>
            <a:miter lim="800000"/>
            <a:headEnd/>
            <a:tailEnd/>
          </a:ln>
        </p:spPr>
      </p:pic>
      <p:pic>
        <p:nvPicPr>
          <p:cNvPr id="1046" name="Picture 22" descr="FLOWER-1"/>
          <p:cNvPicPr>
            <a:picLocks noChangeAspect="1" noChangeArrowheads="1" noCrop="1"/>
          </p:cNvPicPr>
          <p:nvPr/>
        </p:nvPicPr>
        <p:blipFill>
          <a:blip r:embed="rId5"/>
          <a:srcRect/>
          <a:stretch>
            <a:fillRect/>
          </a:stretch>
        </p:blipFill>
        <p:spPr bwMode="auto">
          <a:xfrm>
            <a:off x="8458200" y="5486400"/>
            <a:ext cx="685800" cy="647700"/>
          </a:xfrm>
          <a:prstGeom prst="rect">
            <a:avLst/>
          </a:prstGeom>
          <a:noFill/>
          <a:ln w="9525">
            <a:noFill/>
            <a:miter lim="800000"/>
            <a:headEnd/>
            <a:tailEnd/>
          </a:ln>
        </p:spPr>
      </p:pic>
      <p:pic>
        <p:nvPicPr>
          <p:cNvPr id="1047" name="Picture 23" descr="FLOWER-1"/>
          <p:cNvPicPr>
            <a:picLocks noChangeAspect="1" noChangeArrowheads="1" noCrop="1"/>
          </p:cNvPicPr>
          <p:nvPr/>
        </p:nvPicPr>
        <p:blipFill>
          <a:blip r:embed="rId5"/>
          <a:srcRect/>
          <a:stretch>
            <a:fillRect/>
          </a:stretch>
        </p:blipFill>
        <p:spPr bwMode="auto">
          <a:xfrm>
            <a:off x="8458200" y="6210300"/>
            <a:ext cx="685800" cy="647700"/>
          </a:xfrm>
          <a:prstGeom prst="rect">
            <a:avLst/>
          </a:prstGeom>
          <a:noFill/>
          <a:ln w="9525">
            <a:noFill/>
            <a:miter lim="800000"/>
            <a:headEnd/>
            <a:tailEnd/>
          </a:ln>
        </p:spPr>
      </p:pic>
      <p:pic>
        <p:nvPicPr>
          <p:cNvPr id="1048" name="Picture 24" descr="FLOWER-1"/>
          <p:cNvPicPr>
            <a:picLocks noChangeAspect="1" noChangeArrowheads="1" noCrop="1"/>
          </p:cNvPicPr>
          <p:nvPr/>
        </p:nvPicPr>
        <p:blipFill>
          <a:blip r:embed="rId5"/>
          <a:srcRect/>
          <a:stretch>
            <a:fillRect/>
          </a:stretch>
        </p:blipFill>
        <p:spPr bwMode="auto">
          <a:xfrm>
            <a:off x="7696200" y="6210300"/>
            <a:ext cx="685800" cy="647700"/>
          </a:xfrm>
          <a:prstGeom prst="rect">
            <a:avLst/>
          </a:prstGeom>
          <a:noFill/>
          <a:ln w="9525">
            <a:noFill/>
            <a:miter lim="800000"/>
            <a:headEnd/>
            <a:tailEnd/>
          </a:ln>
        </p:spPr>
      </p:pic>
      <p:pic>
        <p:nvPicPr>
          <p:cNvPr id="1049" name="Picture 25" descr="FLOWER-1"/>
          <p:cNvPicPr>
            <a:picLocks noChangeAspect="1" noChangeArrowheads="1" noCrop="1"/>
          </p:cNvPicPr>
          <p:nvPr/>
        </p:nvPicPr>
        <p:blipFill>
          <a:blip r:embed="rId5"/>
          <a:srcRect/>
          <a:stretch>
            <a:fillRect/>
          </a:stretch>
        </p:blipFill>
        <p:spPr bwMode="auto">
          <a:xfrm>
            <a:off x="6934200" y="6210300"/>
            <a:ext cx="685800" cy="647700"/>
          </a:xfrm>
          <a:prstGeom prst="rect">
            <a:avLst/>
          </a:prstGeom>
          <a:noFill/>
          <a:ln w="9525">
            <a:noFill/>
            <a:miter lim="800000"/>
            <a:headEnd/>
            <a:tailEnd/>
          </a:ln>
        </p:spPr>
      </p:pic>
      <p:pic>
        <p:nvPicPr>
          <p:cNvPr id="1050" name="Picture 26" descr="FLOWER-1"/>
          <p:cNvPicPr>
            <a:picLocks noChangeAspect="1" noChangeArrowheads="1" noCrop="1"/>
          </p:cNvPicPr>
          <p:nvPr/>
        </p:nvPicPr>
        <p:blipFill>
          <a:blip r:embed="rId5"/>
          <a:srcRect/>
          <a:stretch>
            <a:fillRect/>
          </a:stretch>
        </p:blipFill>
        <p:spPr bwMode="auto">
          <a:xfrm>
            <a:off x="6172200" y="6210300"/>
            <a:ext cx="685800" cy="647700"/>
          </a:xfrm>
          <a:prstGeom prst="rect">
            <a:avLst/>
          </a:prstGeom>
          <a:noFill/>
          <a:ln w="9525">
            <a:noFill/>
            <a:miter lim="800000"/>
            <a:headEnd/>
            <a:tailEnd/>
          </a:ln>
        </p:spPr>
      </p:pic>
      <p:pic>
        <p:nvPicPr>
          <p:cNvPr id="1051" name="Picture 27" descr="FLOWER-1"/>
          <p:cNvPicPr>
            <a:picLocks noChangeAspect="1" noChangeArrowheads="1" noCrop="1"/>
          </p:cNvPicPr>
          <p:nvPr/>
        </p:nvPicPr>
        <p:blipFill>
          <a:blip r:embed="rId5"/>
          <a:srcRect/>
          <a:stretch>
            <a:fillRect/>
          </a:stretch>
        </p:blipFill>
        <p:spPr bwMode="auto">
          <a:xfrm>
            <a:off x="5410200" y="6210300"/>
            <a:ext cx="685800" cy="647700"/>
          </a:xfrm>
          <a:prstGeom prst="rect">
            <a:avLst/>
          </a:prstGeom>
          <a:noFill/>
          <a:ln w="9525">
            <a:noFill/>
            <a:miter lim="800000"/>
            <a:headEnd/>
            <a:tailEnd/>
          </a:ln>
        </p:spPr>
      </p:pic>
      <p:pic>
        <p:nvPicPr>
          <p:cNvPr id="1052" name="Picture 28" descr="FLOWER-1"/>
          <p:cNvPicPr>
            <a:picLocks noChangeAspect="1" noChangeArrowheads="1" noCrop="1"/>
          </p:cNvPicPr>
          <p:nvPr/>
        </p:nvPicPr>
        <p:blipFill>
          <a:blip r:embed="rId5"/>
          <a:srcRect/>
          <a:stretch>
            <a:fillRect/>
          </a:stretch>
        </p:blipFill>
        <p:spPr bwMode="auto">
          <a:xfrm>
            <a:off x="4648200" y="6210300"/>
            <a:ext cx="685800" cy="647700"/>
          </a:xfrm>
          <a:prstGeom prst="rect">
            <a:avLst/>
          </a:prstGeom>
          <a:noFill/>
          <a:ln w="9525">
            <a:noFill/>
            <a:miter lim="800000"/>
            <a:headEnd/>
            <a:tailEnd/>
          </a:ln>
        </p:spPr>
      </p:pic>
      <p:pic>
        <p:nvPicPr>
          <p:cNvPr id="1053" name="Picture 29" descr="FLOWER-1"/>
          <p:cNvPicPr>
            <a:picLocks noChangeAspect="1" noChangeArrowheads="1" noCrop="1"/>
          </p:cNvPicPr>
          <p:nvPr/>
        </p:nvPicPr>
        <p:blipFill>
          <a:blip r:embed="rId5"/>
          <a:srcRect/>
          <a:stretch>
            <a:fillRect/>
          </a:stretch>
        </p:blipFill>
        <p:spPr bwMode="auto">
          <a:xfrm>
            <a:off x="3886200" y="6210300"/>
            <a:ext cx="685800" cy="647700"/>
          </a:xfrm>
          <a:prstGeom prst="rect">
            <a:avLst/>
          </a:prstGeom>
          <a:noFill/>
          <a:ln w="9525">
            <a:noFill/>
            <a:miter lim="800000"/>
            <a:headEnd/>
            <a:tailEnd/>
          </a:ln>
        </p:spPr>
      </p:pic>
      <p:pic>
        <p:nvPicPr>
          <p:cNvPr id="1054" name="Picture 30" descr="FLOWER-1"/>
          <p:cNvPicPr>
            <a:picLocks noChangeAspect="1" noChangeArrowheads="1" noCrop="1"/>
          </p:cNvPicPr>
          <p:nvPr/>
        </p:nvPicPr>
        <p:blipFill>
          <a:blip r:embed="rId5"/>
          <a:srcRect/>
          <a:stretch>
            <a:fillRect/>
          </a:stretch>
        </p:blipFill>
        <p:spPr bwMode="auto">
          <a:xfrm>
            <a:off x="3124200" y="6210300"/>
            <a:ext cx="685800" cy="647700"/>
          </a:xfrm>
          <a:prstGeom prst="rect">
            <a:avLst/>
          </a:prstGeom>
          <a:noFill/>
          <a:ln w="9525">
            <a:noFill/>
            <a:miter lim="800000"/>
            <a:headEnd/>
            <a:tailEnd/>
          </a:ln>
        </p:spPr>
      </p:pic>
      <p:pic>
        <p:nvPicPr>
          <p:cNvPr id="1055" name="Picture 31" descr="FLOWER-1"/>
          <p:cNvPicPr>
            <a:picLocks noChangeAspect="1" noChangeArrowheads="1" noCrop="1"/>
          </p:cNvPicPr>
          <p:nvPr/>
        </p:nvPicPr>
        <p:blipFill>
          <a:blip r:embed="rId5"/>
          <a:srcRect/>
          <a:stretch>
            <a:fillRect/>
          </a:stretch>
        </p:blipFill>
        <p:spPr bwMode="auto">
          <a:xfrm>
            <a:off x="2362200" y="6210300"/>
            <a:ext cx="685800" cy="647700"/>
          </a:xfrm>
          <a:prstGeom prst="rect">
            <a:avLst/>
          </a:prstGeom>
          <a:noFill/>
          <a:ln w="9525">
            <a:noFill/>
            <a:miter lim="800000"/>
            <a:headEnd/>
            <a:tailEnd/>
          </a:ln>
        </p:spPr>
      </p:pic>
      <p:pic>
        <p:nvPicPr>
          <p:cNvPr id="1056" name="Picture 32" descr="FLOWER-1"/>
          <p:cNvPicPr>
            <a:picLocks noChangeAspect="1" noChangeArrowheads="1" noCrop="1"/>
          </p:cNvPicPr>
          <p:nvPr/>
        </p:nvPicPr>
        <p:blipFill>
          <a:blip r:embed="rId5"/>
          <a:srcRect/>
          <a:stretch>
            <a:fillRect/>
          </a:stretch>
        </p:blipFill>
        <p:spPr bwMode="auto">
          <a:xfrm>
            <a:off x="1600200" y="6210300"/>
            <a:ext cx="685800" cy="647700"/>
          </a:xfrm>
          <a:prstGeom prst="rect">
            <a:avLst/>
          </a:prstGeom>
          <a:noFill/>
          <a:ln w="9525">
            <a:noFill/>
            <a:miter lim="800000"/>
            <a:headEnd/>
            <a:tailEnd/>
          </a:ln>
        </p:spPr>
      </p:pic>
      <p:pic>
        <p:nvPicPr>
          <p:cNvPr id="1057" name="Picture 33" descr="FLOWER-1"/>
          <p:cNvPicPr>
            <a:picLocks noChangeAspect="1" noChangeArrowheads="1" noCrop="1"/>
          </p:cNvPicPr>
          <p:nvPr/>
        </p:nvPicPr>
        <p:blipFill>
          <a:blip r:embed="rId5"/>
          <a:srcRect/>
          <a:stretch>
            <a:fillRect/>
          </a:stretch>
        </p:blipFill>
        <p:spPr bwMode="auto">
          <a:xfrm>
            <a:off x="838200" y="6210300"/>
            <a:ext cx="685800" cy="647700"/>
          </a:xfrm>
          <a:prstGeom prst="rect">
            <a:avLst/>
          </a:prstGeom>
          <a:noFill/>
          <a:ln w="9525">
            <a:noFill/>
            <a:miter lim="800000"/>
            <a:headEnd/>
            <a:tailEnd/>
          </a:ln>
        </p:spPr>
      </p:pic>
      <p:pic>
        <p:nvPicPr>
          <p:cNvPr id="1058" name="Picture 34" descr="FLOWER-1"/>
          <p:cNvPicPr>
            <a:picLocks noChangeAspect="1" noChangeArrowheads="1" noCrop="1"/>
          </p:cNvPicPr>
          <p:nvPr/>
        </p:nvPicPr>
        <p:blipFill>
          <a:blip r:embed="rId5"/>
          <a:srcRect/>
          <a:stretch>
            <a:fillRect/>
          </a:stretch>
        </p:blipFill>
        <p:spPr bwMode="auto">
          <a:xfrm>
            <a:off x="0" y="6210300"/>
            <a:ext cx="685800" cy="647700"/>
          </a:xfrm>
          <a:prstGeom prst="rect">
            <a:avLst/>
          </a:prstGeom>
          <a:noFill/>
          <a:ln w="9525">
            <a:noFill/>
            <a:miter lim="800000"/>
            <a:headEnd/>
            <a:tailEnd/>
          </a:ln>
        </p:spPr>
      </p:pic>
      <p:pic>
        <p:nvPicPr>
          <p:cNvPr id="1059" name="Picture 35" descr="FLOWER-1"/>
          <p:cNvPicPr>
            <a:picLocks noChangeAspect="1" noChangeArrowheads="1" noCrop="1"/>
          </p:cNvPicPr>
          <p:nvPr/>
        </p:nvPicPr>
        <p:blipFill>
          <a:blip r:embed="rId5"/>
          <a:srcRect/>
          <a:stretch>
            <a:fillRect/>
          </a:stretch>
        </p:blipFill>
        <p:spPr bwMode="auto">
          <a:xfrm>
            <a:off x="0" y="5448300"/>
            <a:ext cx="685800" cy="647700"/>
          </a:xfrm>
          <a:prstGeom prst="rect">
            <a:avLst/>
          </a:prstGeom>
          <a:noFill/>
          <a:ln w="9525">
            <a:noFill/>
            <a:miter lim="800000"/>
            <a:headEnd/>
            <a:tailEnd/>
          </a:ln>
        </p:spPr>
      </p:pic>
      <p:pic>
        <p:nvPicPr>
          <p:cNvPr id="1060" name="Picture 36" descr="FLOWER-1"/>
          <p:cNvPicPr>
            <a:picLocks noChangeAspect="1" noChangeArrowheads="1" noCrop="1"/>
          </p:cNvPicPr>
          <p:nvPr/>
        </p:nvPicPr>
        <p:blipFill>
          <a:blip r:embed="rId5"/>
          <a:srcRect/>
          <a:stretch>
            <a:fillRect/>
          </a:stretch>
        </p:blipFill>
        <p:spPr bwMode="auto">
          <a:xfrm>
            <a:off x="0" y="4724400"/>
            <a:ext cx="685800" cy="647700"/>
          </a:xfrm>
          <a:prstGeom prst="rect">
            <a:avLst/>
          </a:prstGeom>
          <a:noFill/>
          <a:ln w="9525">
            <a:noFill/>
            <a:miter lim="800000"/>
            <a:headEnd/>
            <a:tailEnd/>
          </a:ln>
        </p:spPr>
      </p:pic>
      <p:pic>
        <p:nvPicPr>
          <p:cNvPr id="1061" name="Picture 37" descr="FLOWER-1"/>
          <p:cNvPicPr>
            <a:picLocks noChangeAspect="1" noChangeArrowheads="1" noCrop="1"/>
          </p:cNvPicPr>
          <p:nvPr/>
        </p:nvPicPr>
        <p:blipFill>
          <a:blip r:embed="rId5"/>
          <a:srcRect/>
          <a:stretch>
            <a:fillRect/>
          </a:stretch>
        </p:blipFill>
        <p:spPr bwMode="auto">
          <a:xfrm>
            <a:off x="0" y="4038600"/>
            <a:ext cx="685800" cy="647700"/>
          </a:xfrm>
          <a:prstGeom prst="rect">
            <a:avLst/>
          </a:prstGeom>
          <a:noFill/>
          <a:ln w="9525">
            <a:noFill/>
            <a:miter lim="800000"/>
            <a:headEnd/>
            <a:tailEnd/>
          </a:ln>
        </p:spPr>
      </p:pic>
      <p:pic>
        <p:nvPicPr>
          <p:cNvPr id="1062" name="Picture 38" descr="FLOWER-1"/>
          <p:cNvPicPr>
            <a:picLocks noChangeAspect="1" noChangeArrowheads="1" noCrop="1"/>
          </p:cNvPicPr>
          <p:nvPr/>
        </p:nvPicPr>
        <p:blipFill>
          <a:blip r:embed="rId5"/>
          <a:srcRect/>
          <a:stretch>
            <a:fillRect/>
          </a:stretch>
        </p:blipFill>
        <p:spPr bwMode="auto">
          <a:xfrm>
            <a:off x="0" y="3352800"/>
            <a:ext cx="685800" cy="647700"/>
          </a:xfrm>
          <a:prstGeom prst="rect">
            <a:avLst/>
          </a:prstGeom>
          <a:noFill/>
          <a:ln w="9525">
            <a:noFill/>
            <a:miter lim="800000"/>
            <a:headEnd/>
            <a:tailEnd/>
          </a:ln>
        </p:spPr>
      </p:pic>
      <p:pic>
        <p:nvPicPr>
          <p:cNvPr id="1063" name="Picture 39" descr="FLOWER-1"/>
          <p:cNvPicPr>
            <a:picLocks noChangeAspect="1" noChangeArrowheads="1" noCrop="1"/>
          </p:cNvPicPr>
          <p:nvPr/>
        </p:nvPicPr>
        <p:blipFill>
          <a:blip r:embed="rId5"/>
          <a:srcRect/>
          <a:stretch>
            <a:fillRect/>
          </a:stretch>
        </p:blipFill>
        <p:spPr bwMode="auto">
          <a:xfrm>
            <a:off x="0" y="2590800"/>
            <a:ext cx="685800" cy="647700"/>
          </a:xfrm>
          <a:prstGeom prst="rect">
            <a:avLst/>
          </a:prstGeom>
          <a:noFill/>
          <a:ln w="9525">
            <a:noFill/>
            <a:miter lim="800000"/>
            <a:headEnd/>
            <a:tailEnd/>
          </a:ln>
        </p:spPr>
      </p:pic>
      <p:pic>
        <p:nvPicPr>
          <p:cNvPr id="1064" name="Picture 40" descr="FLOWER-1"/>
          <p:cNvPicPr>
            <a:picLocks noChangeAspect="1" noChangeArrowheads="1" noCrop="1"/>
          </p:cNvPicPr>
          <p:nvPr/>
        </p:nvPicPr>
        <p:blipFill>
          <a:blip r:embed="rId5"/>
          <a:srcRect/>
          <a:stretch>
            <a:fillRect/>
          </a:stretch>
        </p:blipFill>
        <p:spPr bwMode="auto">
          <a:xfrm>
            <a:off x="0" y="1905000"/>
            <a:ext cx="685800" cy="647700"/>
          </a:xfrm>
          <a:prstGeom prst="rect">
            <a:avLst/>
          </a:prstGeom>
          <a:noFill/>
          <a:ln w="9525">
            <a:noFill/>
            <a:miter lim="800000"/>
            <a:headEnd/>
            <a:tailEnd/>
          </a:ln>
        </p:spPr>
      </p:pic>
      <p:pic>
        <p:nvPicPr>
          <p:cNvPr id="1065" name="Picture 41" descr="FLOWER-1"/>
          <p:cNvPicPr>
            <a:picLocks noChangeAspect="1" noChangeArrowheads="1" noCrop="1"/>
          </p:cNvPicPr>
          <p:nvPr/>
        </p:nvPicPr>
        <p:blipFill>
          <a:blip r:embed="rId5"/>
          <a:srcRect/>
          <a:stretch>
            <a:fillRect/>
          </a:stretch>
        </p:blipFill>
        <p:spPr bwMode="auto">
          <a:xfrm>
            <a:off x="0" y="1295400"/>
            <a:ext cx="685800" cy="647700"/>
          </a:xfrm>
          <a:prstGeom prst="rect">
            <a:avLst/>
          </a:prstGeom>
          <a:noFill/>
          <a:ln w="9525">
            <a:noFill/>
            <a:miter lim="800000"/>
            <a:headEnd/>
            <a:tailEnd/>
          </a:ln>
        </p:spPr>
      </p:pic>
      <p:pic>
        <p:nvPicPr>
          <p:cNvPr id="1066" name="Picture 42" descr="FLOWER-1"/>
          <p:cNvPicPr>
            <a:picLocks noChangeAspect="1" noChangeArrowheads="1" noCrop="1"/>
          </p:cNvPicPr>
          <p:nvPr/>
        </p:nvPicPr>
        <p:blipFill>
          <a:blip r:embed="rId5"/>
          <a:srcRect/>
          <a:stretch>
            <a:fillRect/>
          </a:stretch>
        </p:blipFill>
        <p:spPr bwMode="auto">
          <a:xfrm>
            <a:off x="0" y="685800"/>
            <a:ext cx="685800" cy="647700"/>
          </a:xfrm>
          <a:prstGeom prst="rect">
            <a:avLst/>
          </a:prstGeom>
          <a:noFill/>
          <a:ln w="9525">
            <a:noFill/>
            <a:miter lim="800000"/>
            <a:headEnd/>
            <a:tailEnd/>
          </a:ln>
        </p:spPr>
      </p:pic>
      <p:sp>
        <p:nvSpPr>
          <p:cNvPr id="62507" name="Rectangle 43"/>
          <p:cNvSpPr>
            <a:spLocks noChangeArrowheads="1"/>
          </p:cNvSpPr>
          <p:nvPr/>
        </p:nvSpPr>
        <p:spPr bwMode="auto">
          <a:xfrm>
            <a:off x="2057400" y="1905000"/>
            <a:ext cx="3048000" cy="762000"/>
          </a:xfrm>
          <a:prstGeom prst="rect">
            <a:avLst/>
          </a:prstGeom>
          <a:solidFill>
            <a:srgbClr val="66CCFF"/>
          </a:solidFill>
          <a:ln w="9525">
            <a:solidFill>
              <a:srgbClr val="66FFFF"/>
            </a:solidFill>
            <a:miter lim="800000"/>
            <a:headEnd type="none" w="sm" len="sm"/>
            <a:tailEnd type="none" w="sm" len="sm"/>
          </a:ln>
          <a:effectLst/>
        </p:spPr>
        <p:txBody>
          <a:bodyPr wrap="none" anchor="ctr"/>
          <a:lstStyle/>
          <a:p>
            <a:pPr algn="ctr">
              <a:defRPr/>
            </a:pPr>
            <a:r>
              <a:rPr lang="en-US" sz="2800">
                <a:solidFill>
                  <a:srgbClr val="333399"/>
                </a:solidFill>
                <a:effectLst>
                  <a:outerShdw blurRad="38100" dist="38100" dir="2700000" algn="tl">
                    <a:srgbClr val="000000"/>
                  </a:outerShdw>
                </a:effectLst>
                <a:latin typeface="Arial"/>
                <a:cs typeface="Arial" charset="0"/>
                <a:hlinkClick r:id="rId6" action="ppaction://hlinksldjump"/>
              </a:rPr>
              <a:t>Kiểm tra bài c</a:t>
            </a:r>
            <a:r>
              <a:rPr lang="en-US" sz="2800">
                <a:solidFill>
                  <a:srgbClr val="333399"/>
                </a:solidFill>
                <a:effectLst>
                  <a:outerShdw blurRad="38100" dist="38100" dir="2700000" algn="tl">
                    <a:srgbClr val="000000"/>
                  </a:outerShdw>
                </a:effectLst>
                <a:latin typeface="Arial"/>
                <a:cs typeface="Arial" charset="0"/>
              </a:rPr>
              <a:t>ũ</a:t>
            </a:r>
          </a:p>
        </p:txBody>
      </p:sp>
      <p:sp>
        <p:nvSpPr>
          <p:cNvPr id="62508" name="Rectangle 44"/>
          <p:cNvSpPr>
            <a:spLocks noChangeArrowheads="1"/>
          </p:cNvSpPr>
          <p:nvPr/>
        </p:nvSpPr>
        <p:spPr bwMode="auto">
          <a:xfrm>
            <a:off x="1828800" y="2667000"/>
            <a:ext cx="3048000" cy="762000"/>
          </a:xfrm>
          <a:prstGeom prst="rect">
            <a:avLst/>
          </a:prstGeom>
          <a:solidFill>
            <a:srgbClr val="66CCFF"/>
          </a:solidFill>
          <a:ln w="9525">
            <a:solidFill>
              <a:srgbClr val="000099"/>
            </a:solidFill>
            <a:miter lim="800000"/>
            <a:headEnd type="none" w="sm" len="sm"/>
            <a:tailEnd type="none" w="sm" len="sm"/>
          </a:ln>
          <a:effectLst/>
        </p:spPr>
        <p:txBody>
          <a:bodyPr wrap="none" anchor="ctr"/>
          <a:lstStyle/>
          <a:p>
            <a:pPr algn="ctr">
              <a:defRPr/>
            </a:pPr>
            <a:r>
              <a:rPr lang="en-US" sz="2800">
                <a:solidFill>
                  <a:srgbClr val="333399"/>
                </a:solidFill>
                <a:effectLst>
                  <a:outerShdw blurRad="38100" dist="38100" dir="2700000" algn="tl">
                    <a:srgbClr val="000000"/>
                  </a:outerShdw>
                </a:effectLst>
                <a:latin typeface="Arial"/>
                <a:cs typeface="Arial" charset="0"/>
                <a:hlinkClick r:id="rId7" action="ppaction://hlinksldjump"/>
              </a:rPr>
              <a:t>Bài mới</a:t>
            </a:r>
            <a:endParaRPr lang="en-US" sz="2800">
              <a:solidFill>
                <a:srgbClr val="333399"/>
              </a:solidFill>
              <a:effectLst>
                <a:outerShdw blurRad="38100" dist="38100" dir="2700000" algn="tl">
                  <a:srgbClr val="000000"/>
                </a:outerShdw>
              </a:effectLst>
              <a:latin typeface="Arial"/>
              <a:cs typeface="Arial" charset="0"/>
            </a:endParaRPr>
          </a:p>
        </p:txBody>
      </p:sp>
      <p:sp>
        <p:nvSpPr>
          <p:cNvPr id="62509" name="Rectangle 45"/>
          <p:cNvSpPr>
            <a:spLocks noChangeArrowheads="1"/>
          </p:cNvSpPr>
          <p:nvPr/>
        </p:nvSpPr>
        <p:spPr bwMode="auto">
          <a:xfrm>
            <a:off x="1447800" y="3352800"/>
            <a:ext cx="3048000" cy="762000"/>
          </a:xfrm>
          <a:prstGeom prst="rect">
            <a:avLst/>
          </a:prstGeom>
          <a:solidFill>
            <a:srgbClr val="66CCFF"/>
          </a:solidFill>
          <a:ln w="9525">
            <a:solidFill>
              <a:srgbClr val="000099"/>
            </a:solidFill>
            <a:miter lim="800000"/>
            <a:headEnd type="none" w="sm" len="sm"/>
            <a:tailEnd type="none" w="sm" len="sm"/>
          </a:ln>
          <a:effectLst/>
        </p:spPr>
        <p:txBody>
          <a:bodyPr wrap="none" anchor="ctr"/>
          <a:lstStyle/>
          <a:p>
            <a:pPr algn="ctr">
              <a:defRPr/>
            </a:pPr>
            <a:r>
              <a:rPr lang="en-US" sz="2800">
                <a:solidFill>
                  <a:srgbClr val="333399"/>
                </a:solidFill>
                <a:effectLst>
                  <a:outerShdw blurRad="38100" dist="38100" dir="2700000" algn="tl">
                    <a:srgbClr val="000000"/>
                  </a:outerShdw>
                </a:effectLst>
                <a:latin typeface="Arial"/>
                <a:cs typeface="Arial" charset="0"/>
                <a:hlinkClick r:id="rId8" action="ppaction://hlinksldjump"/>
              </a:rPr>
              <a:t>Thực hành</a:t>
            </a:r>
            <a:endParaRPr lang="en-US" sz="2800">
              <a:solidFill>
                <a:srgbClr val="333399"/>
              </a:solidFill>
              <a:effectLst>
                <a:outerShdw blurRad="38100" dist="38100" dir="2700000" algn="tl">
                  <a:srgbClr val="000000"/>
                </a:outerShdw>
              </a:effectLst>
              <a:latin typeface="Arial"/>
              <a:cs typeface="Arial" charset="0"/>
            </a:endParaRPr>
          </a:p>
        </p:txBody>
      </p:sp>
      <p:sp>
        <p:nvSpPr>
          <p:cNvPr id="62510" name="Rectangle 46"/>
          <p:cNvSpPr>
            <a:spLocks noChangeArrowheads="1"/>
          </p:cNvSpPr>
          <p:nvPr/>
        </p:nvSpPr>
        <p:spPr bwMode="auto">
          <a:xfrm>
            <a:off x="1066800" y="4114800"/>
            <a:ext cx="3048000" cy="762000"/>
          </a:xfrm>
          <a:prstGeom prst="rect">
            <a:avLst/>
          </a:prstGeom>
          <a:solidFill>
            <a:srgbClr val="66CCFF"/>
          </a:solidFill>
          <a:ln w="9525">
            <a:solidFill>
              <a:srgbClr val="000099"/>
            </a:solidFill>
            <a:miter lim="800000"/>
            <a:headEnd type="none" w="sm" len="sm"/>
            <a:tailEnd type="none" w="sm" len="sm"/>
          </a:ln>
          <a:effectLst/>
        </p:spPr>
        <p:txBody>
          <a:bodyPr wrap="none" anchor="ctr"/>
          <a:lstStyle/>
          <a:p>
            <a:pPr algn="ctr">
              <a:defRPr/>
            </a:pPr>
            <a:r>
              <a:rPr lang="en-US" sz="2800">
                <a:solidFill>
                  <a:srgbClr val="333399"/>
                </a:solidFill>
                <a:effectLst>
                  <a:outerShdw blurRad="38100" dist="38100" dir="2700000" algn="tl">
                    <a:srgbClr val="000000"/>
                  </a:outerShdw>
                </a:effectLst>
                <a:latin typeface="Arial"/>
                <a:cs typeface="Arial" charset="0"/>
                <a:hlinkClick r:id="rId9" action="ppaction://hlinksldjump"/>
              </a:rPr>
              <a:t>Củng c</a:t>
            </a:r>
            <a:r>
              <a:rPr lang="en-US" sz="2800">
                <a:solidFill>
                  <a:srgbClr val="333399"/>
                </a:solidFill>
                <a:effectLst>
                  <a:outerShdw blurRad="38100" dist="38100" dir="2700000" algn="tl">
                    <a:srgbClr val="000000"/>
                  </a:outerShdw>
                </a:effectLst>
                <a:latin typeface="Arial"/>
                <a:cs typeface="Arial" charset="0"/>
              </a:rPr>
              <a:t>ố</a:t>
            </a:r>
          </a:p>
        </p:txBody>
      </p:sp>
      <p:sp>
        <p:nvSpPr>
          <p:cNvPr id="62511" name="Rectangle 47"/>
          <p:cNvSpPr>
            <a:spLocks noChangeArrowheads="1"/>
          </p:cNvSpPr>
          <p:nvPr/>
        </p:nvSpPr>
        <p:spPr bwMode="auto">
          <a:xfrm>
            <a:off x="762000" y="4876800"/>
            <a:ext cx="3048000" cy="762000"/>
          </a:xfrm>
          <a:prstGeom prst="rect">
            <a:avLst/>
          </a:prstGeom>
          <a:solidFill>
            <a:srgbClr val="66CCFF"/>
          </a:solidFill>
          <a:ln w="9525">
            <a:solidFill>
              <a:srgbClr val="000099"/>
            </a:solidFill>
            <a:miter lim="800000"/>
            <a:headEnd type="none" w="sm" len="sm"/>
            <a:tailEnd type="none" w="sm" len="sm"/>
          </a:ln>
          <a:effectLst/>
        </p:spPr>
        <p:txBody>
          <a:bodyPr wrap="none" anchor="ctr"/>
          <a:lstStyle/>
          <a:p>
            <a:pPr algn="ctr">
              <a:defRPr/>
            </a:pPr>
            <a:r>
              <a:rPr lang="en-US" sz="2800">
                <a:solidFill>
                  <a:srgbClr val="333399"/>
                </a:solidFill>
                <a:effectLst>
                  <a:outerShdw blurRad="38100" dist="38100" dir="2700000" algn="tl">
                    <a:srgbClr val="000000"/>
                  </a:outerShdw>
                </a:effectLst>
                <a:latin typeface="Arial"/>
                <a:cs typeface="Arial" charset="0"/>
                <a:hlinkClick r:id="" action="ppaction://noaction"/>
              </a:rPr>
              <a:t>Dặn d</a:t>
            </a:r>
            <a:r>
              <a:rPr lang="en-US" sz="2800">
                <a:solidFill>
                  <a:srgbClr val="333399"/>
                </a:solidFill>
                <a:effectLst>
                  <a:outerShdw blurRad="38100" dist="38100" dir="2700000" algn="tl">
                    <a:srgbClr val="000000"/>
                  </a:outerShdw>
                </a:effectLst>
                <a:latin typeface="Arial"/>
                <a:cs typeface="Arial" charset="0"/>
              </a:rPr>
              <a:t>ò</a:t>
            </a:r>
          </a:p>
        </p:txBody>
      </p:sp>
      <p:pic>
        <p:nvPicPr>
          <p:cNvPr id="62512" name="Picture 48" descr="gatrong"/>
          <p:cNvPicPr>
            <a:picLocks noChangeAspect="1" noChangeArrowheads="1" noCrop="1"/>
          </p:cNvPicPr>
          <p:nvPr/>
        </p:nvPicPr>
        <p:blipFill>
          <a:blip r:embed="rId10"/>
          <a:srcRect/>
          <a:stretch>
            <a:fillRect/>
          </a:stretch>
        </p:blipFill>
        <p:spPr bwMode="auto">
          <a:xfrm>
            <a:off x="7323138" y="4876800"/>
            <a:ext cx="1090612" cy="1219200"/>
          </a:xfrm>
          <a:prstGeom prst="rect">
            <a:avLst/>
          </a:prstGeom>
          <a:noFill/>
          <a:ln w="9525">
            <a:noFill/>
            <a:miter lim="800000"/>
            <a:headEnd/>
            <a:tailEnd/>
          </a:ln>
        </p:spPr>
      </p:pic>
      <p:pic>
        <p:nvPicPr>
          <p:cNvPr id="62513" name="Picture 49" descr="gatrong"/>
          <p:cNvPicPr>
            <a:picLocks noChangeAspect="1" noChangeArrowheads="1" noCrop="1"/>
          </p:cNvPicPr>
          <p:nvPr/>
        </p:nvPicPr>
        <p:blipFill>
          <a:blip r:embed="rId10"/>
          <a:srcRect/>
          <a:stretch>
            <a:fillRect/>
          </a:stretch>
        </p:blipFill>
        <p:spPr bwMode="auto">
          <a:xfrm flipH="1">
            <a:off x="457200" y="5029200"/>
            <a:ext cx="1090613" cy="1219200"/>
          </a:xfrm>
          <a:prstGeom prst="rect">
            <a:avLst/>
          </a:prstGeom>
          <a:noFill/>
          <a:ln w="9525">
            <a:noFill/>
            <a:miter lim="800000"/>
            <a:headEnd/>
            <a:tailEnd/>
          </a:ln>
        </p:spPr>
      </p:pic>
      <p:pic>
        <p:nvPicPr>
          <p:cNvPr id="62514" name="Picture 50" descr="gatrong"/>
          <p:cNvPicPr>
            <a:picLocks noChangeAspect="1" noChangeArrowheads="1" noCrop="1"/>
          </p:cNvPicPr>
          <p:nvPr/>
        </p:nvPicPr>
        <p:blipFill>
          <a:blip r:embed="rId10"/>
          <a:srcRect/>
          <a:stretch>
            <a:fillRect/>
          </a:stretch>
        </p:blipFill>
        <p:spPr bwMode="auto">
          <a:xfrm>
            <a:off x="7475538" y="5029200"/>
            <a:ext cx="1090612" cy="12192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62467"/>
                                        </p:tgtEl>
                                        <p:attrNameLst>
                                          <p:attrName>style.visibility</p:attrName>
                                        </p:attrNameLst>
                                      </p:cBhvr>
                                      <p:to>
                                        <p:strVal val="visible"/>
                                      </p:to>
                                    </p:set>
                                    <p:anim to="" calcmode="lin" valueType="num">
                                      <p:cBhvr>
                                        <p:cTn id="7" dur="1" fill="hold"/>
                                        <p:tgtEl>
                                          <p:spTgt spid="62467"/>
                                        </p:tgtEl>
                                        <p:attrNameLst>
                                          <p:attrName/>
                                        </p:attrNameLst>
                                      </p:cBhvr>
                                    </p:anim>
                                  </p:childTnLst>
                                </p:cTn>
                              </p:par>
                            </p:childTnLst>
                          </p:cTn>
                        </p:par>
                        <p:par>
                          <p:cTn id="8" fill="hold" nodeType="afterGroup">
                            <p:stCondLst>
                              <p:cond delay="0"/>
                            </p:stCondLst>
                            <p:childTnLst>
                              <p:par>
                                <p:cTn id="9" presetID="4" presetClass="entr" presetSubtype="16" fill="hold" grpId="0" nodeType="afterEffect">
                                  <p:stCondLst>
                                    <p:cond delay="0"/>
                                  </p:stCondLst>
                                  <p:childTnLst>
                                    <p:set>
                                      <p:cBhvr>
                                        <p:cTn id="10" dur="1" fill="hold">
                                          <p:stCondLst>
                                            <p:cond delay="0"/>
                                          </p:stCondLst>
                                        </p:cTn>
                                        <p:tgtEl>
                                          <p:spTgt spid="62507"/>
                                        </p:tgtEl>
                                        <p:attrNameLst>
                                          <p:attrName>style.visibility</p:attrName>
                                        </p:attrNameLst>
                                      </p:cBhvr>
                                      <p:to>
                                        <p:strVal val="visible"/>
                                      </p:to>
                                    </p:set>
                                    <p:animEffect transition="in" filter="box(in)">
                                      <p:cBhvr>
                                        <p:cTn id="11" dur="2000"/>
                                        <p:tgtEl>
                                          <p:spTgt spid="62507"/>
                                        </p:tgtEl>
                                      </p:cBhvr>
                                    </p:animEffect>
                                  </p:childTnLst>
                                </p:cTn>
                              </p:par>
                            </p:childTnLst>
                          </p:cTn>
                        </p:par>
                        <p:par>
                          <p:cTn id="12" fill="hold" nodeType="afterGroup">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62508"/>
                                        </p:tgtEl>
                                        <p:attrNameLst>
                                          <p:attrName>style.visibility</p:attrName>
                                        </p:attrNameLst>
                                      </p:cBhvr>
                                      <p:to>
                                        <p:strVal val="visible"/>
                                      </p:to>
                                    </p:set>
                                    <p:animEffect transition="in" filter="randombar(horizontal)">
                                      <p:cBhvr>
                                        <p:cTn id="15" dur="500"/>
                                        <p:tgtEl>
                                          <p:spTgt spid="62508"/>
                                        </p:tgtEl>
                                      </p:cBhvr>
                                    </p:animEffect>
                                  </p:childTnLst>
                                </p:cTn>
                              </p:par>
                            </p:childTnLst>
                          </p:cTn>
                        </p:par>
                        <p:par>
                          <p:cTn id="16" fill="hold" nodeType="afterGroup">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62509"/>
                                        </p:tgtEl>
                                        <p:attrNameLst>
                                          <p:attrName>style.visibility</p:attrName>
                                        </p:attrNameLst>
                                      </p:cBhvr>
                                      <p:to>
                                        <p:strVal val="visible"/>
                                      </p:to>
                                    </p:set>
                                    <p:animEffect transition="in" filter="fade">
                                      <p:cBhvr>
                                        <p:cTn id="19" dur="2000"/>
                                        <p:tgtEl>
                                          <p:spTgt spid="62509"/>
                                        </p:tgtEl>
                                      </p:cBhvr>
                                    </p:animEffect>
                                  </p:childTnLst>
                                </p:cTn>
                              </p:par>
                            </p:childTnLst>
                          </p:cTn>
                        </p:par>
                        <p:par>
                          <p:cTn id="20" fill="hold" nodeType="afterGroup">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62510"/>
                                        </p:tgtEl>
                                        <p:attrNameLst>
                                          <p:attrName>style.visibility</p:attrName>
                                        </p:attrNameLst>
                                      </p:cBhvr>
                                      <p:to>
                                        <p:strVal val="visible"/>
                                      </p:to>
                                    </p:set>
                                    <p:animEffect transition="in" filter="fade">
                                      <p:cBhvr>
                                        <p:cTn id="23" dur="2000"/>
                                        <p:tgtEl>
                                          <p:spTgt spid="62510"/>
                                        </p:tgtEl>
                                      </p:cBhvr>
                                    </p:animEffect>
                                  </p:childTnLst>
                                </p:cTn>
                              </p:par>
                              <p:par>
                                <p:cTn id="24" presetID="35" presetClass="entr" presetSubtype="0" fill="hold" grpId="0" nodeType="withEffect">
                                  <p:stCondLst>
                                    <p:cond delay="0"/>
                                  </p:stCondLst>
                                  <p:childTnLst>
                                    <p:set>
                                      <p:cBhvr>
                                        <p:cTn id="25" dur="1" fill="hold">
                                          <p:stCondLst>
                                            <p:cond delay="0"/>
                                          </p:stCondLst>
                                        </p:cTn>
                                        <p:tgtEl>
                                          <p:spTgt spid="62511"/>
                                        </p:tgtEl>
                                        <p:attrNameLst>
                                          <p:attrName>style.visibility</p:attrName>
                                        </p:attrNameLst>
                                      </p:cBhvr>
                                      <p:to>
                                        <p:strVal val="visible"/>
                                      </p:to>
                                    </p:set>
                                    <p:animEffect transition="in" filter="fade">
                                      <p:cBhvr>
                                        <p:cTn id="26" dur="2000"/>
                                        <p:tgtEl>
                                          <p:spTgt spid="62511"/>
                                        </p:tgtEl>
                                      </p:cBhvr>
                                    </p:animEffect>
                                    <p:anim calcmode="lin" valueType="num">
                                      <p:cBhvr>
                                        <p:cTn id="27" dur="2000" fill="hold"/>
                                        <p:tgtEl>
                                          <p:spTgt spid="62511"/>
                                        </p:tgtEl>
                                        <p:attrNameLst>
                                          <p:attrName>style.rotation</p:attrName>
                                        </p:attrNameLst>
                                      </p:cBhvr>
                                      <p:tavLst>
                                        <p:tav tm="0">
                                          <p:val>
                                            <p:fltVal val="720"/>
                                          </p:val>
                                        </p:tav>
                                        <p:tav tm="100000">
                                          <p:val>
                                            <p:fltVal val="0"/>
                                          </p:val>
                                        </p:tav>
                                      </p:tavLst>
                                    </p:anim>
                                    <p:anim calcmode="lin" valueType="num">
                                      <p:cBhvr>
                                        <p:cTn id="28" dur="2000" fill="hold"/>
                                        <p:tgtEl>
                                          <p:spTgt spid="62511"/>
                                        </p:tgtEl>
                                        <p:attrNameLst>
                                          <p:attrName>ppt_h</p:attrName>
                                        </p:attrNameLst>
                                      </p:cBhvr>
                                      <p:tavLst>
                                        <p:tav tm="0">
                                          <p:val>
                                            <p:fltVal val="0"/>
                                          </p:val>
                                        </p:tav>
                                        <p:tav tm="100000">
                                          <p:val>
                                            <p:strVal val="#ppt_h"/>
                                          </p:val>
                                        </p:tav>
                                      </p:tavLst>
                                    </p:anim>
                                    <p:anim calcmode="lin" valueType="num">
                                      <p:cBhvr>
                                        <p:cTn id="29" dur="2000" fill="hold"/>
                                        <p:tgtEl>
                                          <p:spTgt spid="62511"/>
                                        </p:tgtEl>
                                        <p:attrNameLst>
                                          <p:attrName>ppt_w</p:attrName>
                                        </p:attrNameLst>
                                      </p:cBhvr>
                                      <p:tavLst>
                                        <p:tav tm="0">
                                          <p:val>
                                            <p:fltVal val="0"/>
                                          </p:val>
                                        </p:tav>
                                        <p:tav tm="100000">
                                          <p:val>
                                            <p:strVal val="#ppt_w"/>
                                          </p:val>
                                        </p:tav>
                                      </p:tavLst>
                                    </p:anim>
                                  </p:childTnLst>
                                </p:cTn>
                              </p:par>
                            </p:childTnLst>
                          </p:cTn>
                        </p:par>
                        <p:par>
                          <p:cTn id="30" fill="hold" nodeType="afterGroup">
                            <p:stCondLst>
                              <p:cond delay="6500"/>
                            </p:stCondLst>
                            <p:childTnLst>
                              <p:par>
                                <p:cTn id="31" presetID="35" presetClass="path" presetSubtype="0" accel="50000" decel="50000" fill="hold" nodeType="afterEffect">
                                  <p:stCondLst>
                                    <p:cond delay="0"/>
                                  </p:stCondLst>
                                  <p:childTnLst>
                                    <p:animMotion origin="layout" path="M 0.00122 0.02222 L -0.75087 0.02222 " pathEditMode="relative" rAng="0" ptsTypes="AA">
                                      <p:cBhvr>
                                        <p:cTn id="32" dur="3000" fill="hold"/>
                                        <p:tgtEl>
                                          <p:spTgt spid="62512"/>
                                        </p:tgtEl>
                                        <p:attrNameLst>
                                          <p:attrName>ppt_x</p:attrName>
                                          <p:attrName>ppt_y</p:attrName>
                                        </p:attrNameLst>
                                      </p:cBhvr>
                                      <p:rCtr x="-376" y="0"/>
                                    </p:animMotion>
                                  </p:childTnLst>
                                </p:cTn>
                              </p:par>
                            </p:childTnLst>
                          </p:cTn>
                        </p:par>
                        <p:par>
                          <p:cTn id="33" fill="hold" nodeType="afterGroup">
                            <p:stCondLst>
                              <p:cond delay="9500"/>
                            </p:stCondLst>
                            <p:childTnLst>
                              <p:par>
                                <p:cTn id="34" presetID="4" presetClass="exit" presetSubtype="16" fill="hold" nodeType="afterEffect">
                                  <p:stCondLst>
                                    <p:cond delay="0"/>
                                  </p:stCondLst>
                                  <p:childTnLst>
                                    <p:animEffect transition="out" filter="box(in)">
                                      <p:cBhvr>
                                        <p:cTn id="35" dur="500"/>
                                        <p:tgtEl>
                                          <p:spTgt spid="62512"/>
                                        </p:tgtEl>
                                      </p:cBhvr>
                                    </p:animEffect>
                                    <p:set>
                                      <p:cBhvr>
                                        <p:cTn id="36" dur="1" fill="hold">
                                          <p:stCondLst>
                                            <p:cond delay="499"/>
                                          </p:stCondLst>
                                        </p:cTn>
                                        <p:tgtEl>
                                          <p:spTgt spid="62512"/>
                                        </p:tgtEl>
                                        <p:attrNameLst>
                                          <p:attrName>style.visibility</p:attrName>
                                        </p:attrNameLst>
                                      </p:cBhvr>
                                      <p:to>
                                        <p:strVal val="hidden"/>
                                      </p:to>
                                    </p:set>
                                  </p:childTnLst>
                                </p:cTn>
                              </p:par>
                              <p:par>
                                <p:cTn id="37" presetID="63" presetClass="path" presetSubtype="0" accel="50000" decel="50000" fill="hold" nodeType="withEffect">
                                  <p:stCondLst>
                                    <p:cond delay="0"/>
                                  </p:stCondLst>
                                  <p:childTnLst>
                                    <p:animMotion origin="layout" path="M 0 -3.33333E-6 L 0.81667 -3.33333E-6 " pathEditMode="relative" rAng="0" ptsTypes="AA">
                                      <p:cBhvr>
                                        <p:cTn id="38" dur="3000" fill="hold"/>
                                        <p:tgtEl>
                                          <p:spTgt spid="62513"/>
                                        </p:tgtEl>
                                        <p:attrNameLst>
                                          <p:attrName>ppt_x</p:attrName>
                                          <p:attrName>ppt_y</p:attrName>
                                        </p:attrNameLst>
                                      </p:cBhvr>
                                      <p:rCtr x="408" y="0"/>
                                    </p:animMotion>
                                  </p:childTnLst>
                                </p:cTn>
                              </p:par>
                            </p:childTnLst>
                          </p:cTn>
                        </p:par>
                        <p:par>
                          <p:cTn id="39" fill="hold" nodeType="afterGroup">
                            <p:stCondLst>
                              <p:cond delay="12500"/>
                            </p:stCondLst>
                            <p:childTnLst>
                              <p:par>
                                <p:cTn id="40" presetID="5" presetClass="exit" presetSubtype="10" fill="hold" nodeType="afterEffect">
                                  <p:stCondLst>
                                    <p:cond delay="0"/>
                                  </p:stCondLst>
                                  <p:childTnLst>
                                    <p:animEffect transition="out" filter="checkerboard(across)">
                                      <p:cBhvr>
                                        <p:cTn id="41" dur="500"/>
                                        <p:tgtEl>
                                          <p:spTgt spid="62513"/>
                                        </p:tgtEl>
                                      </p:cBhvr>
                                    </p:animEffect>
                                    <p:set>
                                      <p:cBhvr>
                                        <p:cTn id="42" dur="1" fill="hold">
                                          <p:stCondLst>
                                            <p:cond delay="499"/>
                                          </p:stCondLst>
                                        </p:cTn>
                                        <p:tgtEl>
                                          <p:spTgt spid="62513"/>
                                        </p:tgtEl>
                                        <p:attrNameLst>
                                          <p:attrName>style.visibility</p:attrName>
                                        </p:attrNameLst>
                                      </p:cBhvr>
                                      <p:to>
                                        <p:strVal val="hidden"/>
                                      </p:to>
                                    </p:set>
                                  </p:childTnLst>
                                </p:cTn>
                              </p:par>
                            </p:childTnLst>
                          </p:cTn>
                        </p:par>
                        <p:par>
                          <p:cTn id="43" fill="hold" nodeType="afterGroup">
                            <p:stCondLst>
                              <p:cond delay="13000"/>
                            </p:stCondLst>
                            <p:childTnLst>
                              <p:par>
                                <p:cTn id="44" presetID="35" presetClass="path" presetSubtype="0" accel="50000" decel="50000" fill="hold" nodeType="afterEffect">
                                  <p:stCondLst>
                                    <p:cond delay="0"/>
                                  </p:stCondLst>
                                  <p:childTnLst>
                                    <p:animMotion origin="layout" path="M 0.00122 0.02222 L -0.75087 0.02222 " pathEditMode="relative" rAng="0" ptsTypes="AA">
                                      <p:cBhvr>
                                        <p:cTn id="45" dur="3000" fill="hold"/>
                                        <p:tgtEl>
                                          <p:spTgt spid="62514"/>
                                        </p:tgtEl>
                                        <p:attrNameLst>
                                          <p:attrName>ppt_x</p:attrName>
                                          <p:attrName>ppt_y</p:attrName>
                                        </p:attrNameLst>
                                      </p:cBhvr>
                                      <p:rCtr x="-37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07" grpId="0" animBg="1"/>
      <p:bldP spid="62508" grpId="0" animBg="1"/>
      <p:bldP spid="62509" grpId="0" animBg="1"/>
      <p:bldP spid="62510" grpId="0" animBg="1"/>
      <p:bldP spid="625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04800" y="1905000"/>
            <a:ext cx="8534400" cy="579438"/>
          </a:xfrm>
          <a:prstGeom prst="rect">
            <a:avLst/>
          </a:prstGeom>
          <a:noFill/>
          <a:ln w="9525">
            <a:noFill/>
            <a:miter lim="800000"/>
            <a:headEnd/>
            <a:tailEnd/>
          </a:ln>
        </p:spPr>
        <p:txBody>
          <a:bodyPr>
            <a:spAutoFit/>
          </a:bodyPr>
          <a:lstStyle/>
          <a:p>
            <a:pPr eaLnBrk="1" hangingPunct="1">
              <a:spcBef>
                <a:spcPct val="50000"/>
              </a:spcBef>
              <a:buFontTx/>
              <a:buChar char="-"/>
            </a:pPr>
            <a:r>
              <a:rPr lang="en-US" sz="3200" b="1"/>
              <a:t>KIỂM TRA BAI CŨ</a:t>
            </a:r>
            <a:endParaRPr lang="en-US" sz="3200" b="1">
              <a:solidFill>
                <a:srgbClr val="0000CC"/>
              </a:solidFill>
            </a:endParaRPr>
          </a:p>
        </p:txBody>
      </p:sp>
      <p:pic>
        <p:nvPicPr>
          <p:cNvPr id="5123" name="Picture 3" descr="2657"/>
          <p:cNvPicPr>
            <a:picLocks noChangeAspect="1" noChangeArrowheads="1"/>
          </p:cNvPicPr>
          <p:nvPr/>
        </p:nvPicPr>
        <p:blipFill>
          <a:blip r:embed="rId3"/>
          <a:srcRect/>
          <a:stretch>
            <a:fillRect/>
          </a:stretch>
        </p:blipFill>
        <p:spPr bwMode="auto">
          <a:xfrm>
            <a:off x="762000" y="0"/>
            <a:ext cx="2971800" cy="1981200"/>
          </a:xfrm>
          <a:prstGeom prst="rect">
            <a:avLst/>
          </a:prstGeom>
          <a:noFill/>
          <a:ln w="9525">
            <a:noFill/>
            <a:miter lim="800000"/>
            <a:headEnd/>
            <a:tailEnd/>
          </a:ln>
        </p:spPr>
      </p:pic>
      <p:pic>
        <p:nvPicPr>
          <p:cNvPr id="52228" name="Picture 4" descr="ab66c3e94019c43f675fa3442312437b-ddddddddd"/>
          <p:cNvPicPr>
            <a:picLocks noChangeAspect="1" noChangeArrowheads="1" noCrop="1"/>
          </p:cNvPicPr>
          <p:nvPr/>
        </p:nvPicPr>
        <p:blipFill>
          <a:blip r:embed="rId4"/>
          <a:srcRect/>
          <a:stretch>
            <a:fillRect/>
          </a:stretch>
        </p:blipFill>
        <p:spPr bwMode="auto">
          <a:xfrm>
            <a:off x="4648200" y="2667000"/>
            <a:ext cx="3124200" cy="4191000"/>
          </a:xfrm>
          <a:prstGeom prst="rect">
            <a:avLst/>
          </a:prstGeom>
          <a:noFill/>
          <a:ln w="9525">
            <a:noFill/>
            <a:miter lim="800000"/>
            <a:headEnd/>
            <a:tailEnd/>
          </a:ln>
        </p:spPr>
      </p:pic>
      <p:pic>
        <p:nvPicPr>
          <p:cNvPr id="52229" name="Picture 5" descr="2c0922172fb790bd3beb2aa343fa29b3-11053"/>
          <p:cNvPicPr>
            <a:picLocks noChangeAspect="1" noChangeArrowheads="1" noCrop="1"/>
          </p:cNvPicPr>
          <p:nvPr/>
        </p:nvPicPr>
        <p:blipFill>
          <a:blip r:embed="rId5"/>
          <a:srcRect/>
          <a:stretch>
            <a:fillRect/>
          </a:stretch>
        </p:blipFill>
        <p:spPr bwMode="auto">
          <a:xfrm>
            <a:off x="0" y="2667000"/>
            <a:ext cx="4648200" cy="4191000"/>
          </a:xfrm>
          <a:prstGeom prst="rect">
            <a:avLst/>
          </a:prstGeom>
          <a:noFill/>
          <a:ln w="9525">
            <a:noFill/>
            <a:miter lim="800000"/>
            <a:headEnd/>
            <a:tailEnd/>
          </a:ln>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Effect transition="in" filter="fade">
                                      <p:cBhvr>
                                        <p:cTn id="7" dur="800" decel="100000"/>
                                        <p:tgtEl>
                                          <p:spTgt spid="52226">
                                            <p:txEl>
                                              <p:pRg st="0" end="0"/>
                                            </p:txEl>
                                          </p:spTgt>
                                        </p:tgtEl>
                                      </p:cBhvr>
                                    </p:animEffect>
                                    <p:anim calcmode="lin" valueType="num">
                                      <p:cBhvr>
                                        <p:cTn id="8" dur="800" decel="100000" fill="hold"/>
                                        <p:tgtEl>
                                          <p:spTgt spid="5222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222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222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22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22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52229"/>
                                        </p:tgtEl>
                                        <p:attrNameLst>
                                          <p:attrName>style.visibility</p:attrName>
                                        </p:attrNameLst>
                                      </p:cBhvr>
                                      <p:to>
                                        <p:strVal val="visible"/>
                                      </p:to>
                                    </p:set>
                                    <p:animEffect transition="in" filter="barn(inHorizontal)">
                                      <p:cBhvr>
                                        <p:cTn id="17" dur="500"/>
                                        <p:tgtEl>
                                          <p:spTgt spid="522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nodeType="click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wheel(4)">
                                      <p:cBhvr>
                                        <p:cTn id="22" dur="2000"/>
                                        <p:tgtEl>
                                          <p:spTgt spid="52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8229600" cy="2163763"/>
          </a:xfrm>
          <a:noFill/>
        </p:spPr>
        <p:txBody>
          <a:bodyPr/>
          <a:lstStyle/>
          <a:p>
            <a:pPr eaLnBrk="1" hangingPunct="1"/>
            <a:r>
              <a:rPr lang="en-US" sz="3600" smtClean="0"/>
              <a:t/>
            </a:r>
            <a:br>
              <a:rPr lang="en-US" sz="3600" smtClean="0"/>
            </a:br>
            <a:r>
              <a:rPr lang="en-US" sz="3600" smtClean="0"/>
              <a:t>           		Môn:Chính tả </a:t>
            </a:r>
            <a:br>
              <a:rPr lang="en-US" sz="3600" smtClean="0"/>
            </a:br>
            <a:r>
              <a:rPr lang="en-US" sz="3600" smtClean="0"/>
              <a:t>	</a:t>
            </a:r>
          </a:p>
        </p:txBody>
      </p:sp>
      <p:sp>
        <p:nvSpPr>
          <p:cNvPr id="34819" name="Rectangle 3"/>
          <p:cNvSpPr>
            <a:spLocks noGrp="1" noChangeArrowheads="1"/>
          </p:cNvSpPr>
          <p:nvPr>
            <p:ph type="body" idx="1"/>
          </p:nvPr>
        </p:nvSpPr>
        <p:spPr>
          <a:xfrm>
            <a:off x="263525" y="3113088"/>
            <a:ext cx="7386638" cy="2982912"/>
          </a:xfrm>
          <a:noFill/>
        </p:spPr>
        <p:txBody>
          <a:bodyPr/>
          <a:lstStyle/>
          <a:p>
            <a:pPr eaLnBrk="1" hangingPunct="1"/>
            <a:r>
              <a:rPr lang="en-US" smtClean="0"/>
              <a:t>Kiểm tra bài cũ:</a:t>
            </a:r>
          </a:p>
        </p:txBody>
      </p:sp>
      <p:sp>
        <p:nvSpPr>
          <p:cNvPr id="34820" name="Text Box 4"/>
          <p:cNvSpPr txBox="1">
            <a:spLocks noChangeArrowheads="1"/>
          </p:cNvSpPr>
          <p:nvPr/>
        </p:nvSpPr>
        <p:spPr bwMode="auto">
          <a:xfrm>
            <a:off x="3581400" y="3276600"/>
            <a:ext cx="2133600" cy="457200"/>
          </a:xfrm>
          <a:prstGeom prst="rect">
            <a:avLst/>
          </a:prstGeom>
          <a:noFill/>
          <a:ln w="9525">
            <a:noFill/>
            <a:miter lim="800000"/>
            <a:headEnd/>
            <a:tailEnd/>
          </a:ln>
        </p:spPr>
        <p:txBody>
          <a:bodyPr>
            <a:spAutoFit/>
          </a:bodyPr>
          <a:lstStyle/>
          <a:p>
            <a:pPr>
              <a:spcBef>
                <a:spcPct val="50000"/>
              </a:spcBef>
            </a:pPr>
            <a:r>
              <a:rPr lang="en-US" sz="2400"/>
              <a:t>Điên cuồng ,</a:t>
            </a:r>
          </a:p>
        </p:txBody>
      </p:sp>
      <p:sp>
        <p:nvSpPr>
          <p:cNvPr id="34821" name="Text Box 5"/>
          <p:cNvSpPr txBox="1">
            <a:spLocks noChangeArrowheads="1"/>
          </p:cNvSpPr>
          <p:nvPr/>
        </p:nvSpPr>
        <p:spPr bwMode="auto">
          <a:xfrm>
            <a:off x="5638800" y="3352800"/>
            <a:ext cx="2133600" cy="457200"/>
          </a:xfrm>
          <a:prstGeom prst="rect">
            <a:avLst/>
          </a:prstGeom>
          <a:noFill/>
          <a:ln w="9525">
            <a:noFill/>
            <a:miter lim="800000"/>
            <a:headEnd/>
            <a:tailEnd/>
          </a:ln>
        </p:spPr>
        <p:txBody>
          <a:bodyPr>
            <a:spAutoFit/>
          </a:bodyPr>
          <a:lstStyle/>
          <a:p>
            <a:pPr>
              <a:spcBef>
                <a:spcPct val="50000"/>
              </a:spcBef>
            </a:pPr>
            <a:r>
              <a:rPr lang="en-US" sz="2400"/>
              <a:t>quyết tâm</a:t>
            </a:r>
          </a:p>
        </p:txBody>
      </p:sp>
      <p:sp>
        <p:nvSpPr>
          <p:cNvPr id="34822" name="Text Box 6"/>
          <p:cNvSpPr txBox="1">
            <a:spLocks noChangeArrowheads="1"/>
          </p:cNvSpPr>
          <p:nvPr/>
        </p:nvSpPr>
        <p:spPr bwMode="auto">
          <a:xfrm>
            <a:off x="762000" y="3962400"/>
            <a:ext cx="2133600" cy="457200"/>
          </a:xfrm>
          <a:prstGeom prst="rect">
            <a:avLst/>
          </a:prstGeom>
          <a:noFill/>
          <a:ln w="9525">
            <a:noFill/>
            <a:miter lim="800000"/>
            <a:headEnd/>
            <a:tailEnd/>
          </a:ln>
        </p:spPr>
        <p:txBody>
          <a:bodyPr>
            <a:spAutoFit/>
          </a:bodyPr>
          <a:lstStyle/>
          <a:p>
            <a:pPr>
              <a:spcBef>
                <a:spcPct val="50000"/>
              </a:spcBef>
            </a:pPr>
            <a:r>
              <a:rPr lang="en-US" sz="2400"/>
              <a:t>Sóng trào,</a:t>
            </a:r>
          </a:p>
        </p:txBody>
      </p:sp>
      <p:sp>
        <p:nvSpPr>
          <p:cNvPr id="34823" name="Text Box 7"/>
          <p:cNvSpPr txBox="1">
            <a:spLocks noChangeArrowheads="1"/>
          </p:cNvSpPr>
          <p:nvPr/>
        </p:nvSpPr>
        <p:spPr bwMode="auto">
          <a:xfrm>
            <a:off x="3352800" y="4038600"/>
            <a:ext cx="2133600" cy="457200"/>
          </a:xfrm>
          <a:prstGeom prst="rect">
            <a:avLst/>
          </a:prstGeom>
          <a:noFill/>
          <a:ln w="9525">
            <a:noFill/>
            <a:miter lim="800000"/>
            <a:headEnd/>
            <a:tailEnd/>
          </a:ln>
        </p:spPr>
        <p:txBody>
          <a:bodyPr>
            <a:spAutoFit/>
          </a:bodyPr>
          <a:lstStyle/>
          <a:p>
            <a:pPr>
              <a:spcBef>
                <a:spcPct val="50000"/>
              </a:spcBef>
            </a:pPr>
            <a:r>
              <a:rPr lang="en-US" sz="2400"/>
              <a:t>dữ dội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down)">
                                      <p:cBhvr>
                                        <p:cTn id="7" dur="580">
                                          <p:stCondLst>
                                            <p:cond delay="0"/>
                                          </p:stCondLst>
                                        </p:cTn>
                                        <p:tgtEl>
                                          <p:spTgt spid="34819">
                                            <p:txEl>
                                              <p:pRg st="0" end="0"/>
                                            </p:txEl>
                                          </p:spTgt>
                                        </p:tgtEl>
                                      </p:cBhvr>
                                    </p:animEffect>
                                    <p:anim calcmode="lin" valueType="num">
                                      <p:cBhvr>
                                        <p:cTn id="8" dur="1822" tmFilter="0,0; 0.14,0.36; 0.43,0.73; 0.71,0.91; 1.0,1.0">
                                          <p:stCondLst>
                                            <p:cond delay="0"/>
                                          </p:stCondLst>
                                        </p:cTn>
                                        <p:tgtEl>
                                          <p:spTgt spid="3481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481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481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481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481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4819">
                                            <p:txEl>
                                              <p:pRg st="0" end="0"/>
                                            </p:txEl>
                                          </p:spTgt>
                                        </p:tgtEl>
                                      </p:cBhvr>
                                      <p:to x="100000" y="60000"/>
                                    </p:animScale>
                                    <p:animScale>
                                      <p:cBhvr>
                                        <p:cTn id="14" dur="166" decel="50000">
                                          <p:stCondLst>
                                            <p:cond delay="676"/>
                                          </p:stCondLst>
                                        </p:cTn>
                                        <p:tgtEl>
                                          <p:spTgt spid="34819">
                                            <p:txEl>
                                              <p:pRg st="0" end="0"/>
                                            </p:txEl>
                                          </p:spTgt>
                                        </p:tgtEl>
                                      </p:cBhvr>
                                      <p:to x="100000" y="100000"/>
                                    </p:animScale>
                                    <p:animScale>
                                      <p:cBhvr>
                                        <p:cTn id="15" dur="26">
                                          <p:stCondLst>
                                            <p:cond delay="1312"/>
                                          </p:stCondLst>
                                        </p:cTn>
                                        <p:tgtEl>
                                          <p:spTgt spid="34819">
                                            <p:txEl>
                                              <p:pRg st="0" end="0"/>
                                            </p:txEl>
                                          </p:spTgt>
                                        </p:tgtEl>
                                      </p:cBhvr>
                                      <p:to x="100000" y="80000"/>
                                    </p:animScale>
                                    <p:animScale>
                                      <p:cBhvr>
                                        <p:cTn id="16" dur="166" decel="50000">
                                          <p:stCondLst>
                                            <p:cond delay="1338"/>
                                          </p:stCondLst>
                                        </p:cTn>
                                        <p:tgtEl>
                                          <p:spTgt spid="34819">
                                            <p:txEl>
                                              <p:pRg st="0" end="0"/>
                                            </p:txEl>
                                          </p:spTgt>
                                        </p:tgtEl>
                                      </p:cBhvr>
                                      <p:to x="100000" y="100000"/>
                                    </p:animScale>
                                    <p:animScale>
                                      <p:cBhvr>
                                        <p:cTn id="17" dur="26">
                                          <p:stCondLst>
                                            <p:cond delay="1642"/>
                                          </p:stCondLst>
                                        </p:cTn>
                                        <p:tgtEl>
                                          <p:spTgt spid="34819">
                                            <p:txEl>
                                              <p:pRg st="0" end="0"/>
                                            </p:txEl>
                                          </p:spTgt>
                                        </p:tgtEl>
                                      </p:cBhvr>
                                      <p:to x="100000" y="90000"/>
                                    </p:animScale>
                                    <p:animScale>
                                      <p:cBhvr>
                                        <p:cTn id="18" dur="166" decel="50000">
                                          <p:stCondLst>
                                            <p:cond delay="1668"/>
                                          </p:stCondLst>
                                        </p:cTn>
                                        <p:tgtEl>
                                          <p:spTgt spid="34819">
                                            <p:txEl>
                                              <p:pRg st="0" end="0"/>
                                            </p:txEl>
                                          </p:spTgt>
                                        </p:tgtEl>
                                      </p:cBhvr>
                                      <p:to x="100000" y="100000"/>
                                    </p:animScale>
                                    <p:animScale>
                                      <p:cBhvr>
                                        <p:cTn id="19" dur="26">
                                          <p:stCondLst>
                                            <p:cond delay="1808"/>
                                          </p:stCondLst>
                                        </p:cTn>
                                        <p:tgtEl>
                                          <p:spTgt spid="34819">
                                            <p:txEl>
                                              <p:pRg st="0" end="0"/>
                                            </p:txEl>
                                          </p:spTgt>
                                        </p:tgtEl>
                                      </p:cBhvr>
                                      <p:to x="100000" y="95000"/>
                                    </p:animScale>
                                    <p:animScale>
                                      <p:cBhvr>
                                        <p:cTn id="20" dur="166" decel="50000">
                                          <p:stCondLst>
                                            <p:cond delay="1834"/>
                                          </p:stCondLst>
                                        </p:cTn>
                                        <p:tgtEl>
                                          <p:spTgt spid="34819">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34820"/>
                                        </p:tgtEl>
                                        <p:attrNameLst>
                                          <p:attrName>style.visibility</p:attrName>
                                        </p:attrNameLst>
                                      </p:cBhvr>
                                      <p:to>
                                        <p:strVal val="visible"/>
                                      </p:to>
                                    </p:set>
                                    <p:animEffect transition="in" filter="barn(inHorizontal)">
                                      <p:cBhvr>
                                        <p:cTn id="25" dur="500"/>
                                        <p:tgtEl>
                                          <p:spTgt spid="348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34821"/>
                                        </p:tgtEl>
                                        <p:attrNameLst>
                                          <p:attrName>style.visibility</p:attrName>
                                        </p:attrNameLst>
                                      </p:cBhvr>
                                      <p:to>
                                        <p:strVal val="visible"/>
                                      </p:to>
                                    </p:set>
                                    <p:animEffect transition="in" filter="barn(inHorizontal)">
                                      <p:cBhvr>
                                        <p:cTn id="30" dur="500"/>
                                        <p:tgtEl>
                                          <p:spTgt spid="3482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3" presetClass="entr" presetSubtype="16" fill="hold" grpId="0" nodeType="clickEffect">
                                  <p:stCondLst>
                                    <p:cond delay="0"/>
                                  </p:stCondLst>
                                  <p:childTnLst>
                                    <p:set>
                                      <p:cBhvr>
                                        <p:cTn id="34" dur="1" fill="hold">
                                          <p:stCondLst>
                                            <p:cond delay="0"/>
                                          </p:stCondLst>
                                        </p:cTn>
                                        <p:tgtEl>
                                          <p:spTgt spid="34822"/>
                                        </p:tgtEl>
                                        <p:attrNameLst>
                                          <p:attrName>style.visibility</p:attrName>
                                        </p:attrNameLst>
                                      </p:cBhvr>
                                      <p:to>
                                        <p:strVal val="visible"/>
                                      </p:to>
                                    </p:set>
                                    <p:animEffect transition="in" filter="plus(in)">
                                      <p:cBhvr>
                                        <p:cTn id="35" dur="2000"/>
                                        <p:tgtEl>
                                          <p:spTgt spid="3482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26" fill="hold" grpId="0" nodeType="clickEffect">
                                  <p:stCondLst>
                                    <p:cond delay="0"/>
                                  </p:stCondLst>
                                  <p:childTnLst>
                                    <p:set>
                                      <p:cBhvr>
                                        <p:cTn id="39" dur="1" fill="hold">
                                          <p:stCondLst>
                                            <p:cond delay="0"/>
                                          </p:stCondLst>
                                        </p:cTn>
                                        <p:tgtEl>
                                          <p:spTgt spid="34823"/>
                                        </p:tgtEl>
                                        <p:attrNameLst>
                                          <p:attrName>style.visibility</p:attrName>
                                        </p:attrNameLst>
                                      </p:cBhvr>
                                      <p:to>
                                        <p:strVal val="visible"/>
                                      </p:to>
                                    </p:set>
                                    <p:animEffect transition="in" filter="barn(inHorizontal)">
                                      <p:cBhvr>
                                        <p:cTn id="40"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P spid="348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eacherDay"/>
          <p:cNvPicPr>
            <a:picLocks noChangeAspect="1" noChangeArrowheads="1"/>
          </p:cNvPicPr>
          <p:nvPr/>
        </p:nvPicPr>
        <p:blipFill>
          <a:blip r:embed="rId2">
            <a:lum bright="-2000" contrast="-26000"/>
          </a:blip>
          <a:srcRect/>
          <a:stretch>
            <a:fillRect/>
          </a:stretch>
        </p:blipFill>
        <p:spPr bwMode="auto">
          <a:xfrm>
            <a:off x="0" y="0"/>
            <a:ext cx="9144000" cy="6858000"/>
          </a:xfrm>
          <a:prstGeom prst="rect">
            <a:avLst/>
          </a:prstGeom>
          <a:noFill/>
          <a:ln w="9525">
            <a:noFill/>
            <a:miter lim="800000"/>
            <a:headEnd/>
            <a:tailEnd/>
          </a:ln>
        </p:spPr>
      </p:pic>
      <p:pic>
        <p:nvPicPr>
          <p:cNvPr id="64515" name="Picture 3" descr="in_tit_middle"/>
          <p:cNvPicPr>
            <a:picLocks noChangeAspect="1" noChangeArrowheads="1"/>
          </p:cNvPicPr>
          <p:nvPr/>
        </p:nvPicPr>
        <p:blipFill>
          <a:blip r:embed="rId3"/>
          <a:srcRect/>
          <a:stretch>
            <a:fillRect/>
          </a:stretch>
        </p:blipFill>
        <p:spPr bwMode="auto">
          <a:xfrm>
            <a:off x="-19050" y="2743200"/>
            <a:ext cx="3376613" cy="4114800"/>
          </a:xfrm>
          <a:prstGeom prst="rect">
            <a:avLst/>
          </a:prstGeom>
          <a:noFill/>
          <a:ln w="9525">
            <a:noFill/>
            <a:miter lim="800000"/>
            <a:headEnd/>
            <a:tailEnd/>
          </a:ln>
        </p:spPr>
      </p:pic>
      <p:sp>
        <p:nvSpPr>
          <p:cNvPr id="7172" name="WordArt 4"/>
          <p:cNvSpPr>
            <a:spLocks noChangeArrowheads="1" noChangeShapeType="1" noTextEdit="1"/>
          </p:cNvSpPr>
          <p:nvPr/>
        </p:nvSpPr>
        <p:spPr bwMode="auto">
          <a:xfrm>
            <a:off x="381000" y="152400"/>
            <a:ext cx="8763000" cy="1981200"/>
          </a:xfrm>
          <a:prstGeom prst="rect">
            <a:avLst/>
          </a:prstGeom>
        </p:spPr>
        <p:txBody>
          <a:bodyPr wrap="none" fromWordArt="1">
            <a:prstTxWarp prst="textPlain">
              <a:avLst>
                <a:gd name="adj" fmla="val 50000"/>
              </a:avLst>
            </a:prstTxWarp>
          </a:bodyPr>
          <a:lstStyle/>
          <a:p>
            <a:pPr algn="ctr"/>
            <a:r>
              <a:rPr lang="en-US" sz="2800" kern="1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Bài học mới</a:t>
            </a:r>
          </a:p>
        </p:txBody>
      </p:sp>
      <p:sp>
        <p:nvSpPr>
          <p:cNvPr id="64517" name="WordArt 5"/>
          <p:cNvSpPr>
            <a:spLocks noChangeArrowheads="1" noChangeShapeType="1" noTextEdit="1"/>
          </p:cNvSpPr>
          <p:nvPr/>
        </p:nvSpPr>
        <p:spPr bwMode="auto">
          <a:xfrm>
            <a:off x="381000" y="2438400"/>
            <a:ext cx="8763000" cy="2286000"/>
          </a:xfrm>
          <a:prstGeom prst="rect">
            <a:avLst/>
          </a:prstGeom>
        </p:spPr>
        <p:txBody>
          <a:bodyPr wrap="none" fromWordArt="1">
            <a:prstTxWarp prst="textWave1">
              <a:avLst>
                <a:gd name="adj1" fmla="val 20644"/>
                <a:gd name="adj2" fmla="val -1764"/>
              </a:avLst>
            </a:prstTxWarp>
          </a:bodyPr>
          <a:lstStyle/>
          <a:p>
            <a:pPr algn="ctr"/>
            <a:r>
              <a:rPr lang="vi-VN" sz="2800" kern="10">
                <a:ln w="9525">
                  <a:solidFill>
                    <a:srgbClr val="FF3300"/>
                  </a:solidFill>
                  <a:round/>
                  <a:headEnd/>
                  <a:tailEnd/>
                </a:ln>
                <a:solidFill>
                  <a:srgbClr val="0000FF"/>
                </a:solidFill>
                <a:effectLst>
                  <a:outerShdw dist="53882" dir="2700000" algn="ctr" rotWithShape="0">
                    <a:srgbClr val="C0C0C0">
                      <a:alpha val="79999"/>
                    </a:srgbClr>
                  </a:outerShdw>
                </a:effectLst>
                <a:latin typeface="Arial"/>
                <a:cs typeface="Arial"/>
              </a:rPr>
              <a:t>BÀI THƠ VỀ TIỂU ĐỘI XE KHÔNG KÍNH</a:t>
            </a:r>
            <a:endParaRPr lang="en-US" sz="2800" kern="10">
              <a:ln w="9525">
                <a:solidFill>
                  <a:srgbClr val="FF3300"/>
                </a:solidFill>
                <a:round/>
                <a:headEnd/>
                <a:tailEnd/>
              </a:ln>
              <a:solidFill>
                <a:srgbClr val="0000FF"/>
              </a:solidFill>
              <a:effectLst>
                <a:outerShdw dist="53882" dir="2700000" algn="ctr" rotWithShape="0">
                  <a:srgbClr val="C0C0C0">
                    <a:alpha val="79999"/>
                  </a:srgbClr>
                </a:outerShdw>
              </a:effectLst>
              <a:latin typeface="Arial"/>
              <a:cs typeface="Arial"/>
            </a:endParaRPr>
          </a:p>
        </p:txBody>
      </p:sp>
      <p:pic>
        <p:nvPicPr>
          <p:cNvPr id="7174" name="Picture 6" descr="670184"/>
          <p:cNvPicPr>
            <a:picLocks noChangeAspect="1" noChangeArrowheads="1" noCrop="1"/>
          </p:cNvPicPr>
          <p:nvPr/>
        </p:nvPicPr>
        <p:blipFill>
          <a:blip r:embed="rId4"/>
          <a:srcRect/>
          <a:stretch>
            <a:fillRect/>
          </a:stretch>
        </p:blipFill>
        <p:spPr bwMode="auto">
          <a:xfrm>
            <a:off x="3657600" y="4267200"/>
            <a:ext cx="2743200"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randombar(horizontal)">
                                      <p:cBhvr>
                                        <p:cTn id="7" dur="500"/>
                                        <p:tgtEl>
                                          <p:spTgt spid="64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mph" presetSubtype="2" fill="hold" grpId="0" nodeType="clickEffect">
                                  <p:stCondLst>
                                    <p:cond delay="0"/>
                                  </p:stCondLst>
                                  <p:childTnLst>
                                    <p:animClr clrSpc="rgb" dir="cw">
                                      <p:cBhvr>
                                        <p:cTn id="11" dur="2000" fill="hold"/>
                                        <p:tgtEl>
                                          <p:spTgt spid="64517"/>
                                        </p:tgtEl>
                                        <p:attrNameLst>
                                          <p:attrName>style.color</p:attrName>
                                        </p:attrNameLst>
                                      </p:cBhvr>
                                      <p:to>
                                        <a:schemeClr val="folHlink"/>
                                      </p:to>
                                    </p:animClr>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mph" presetSubtype="2" fill="hold" grpId="1" nodeType="clickEffect">
                                  <p:stCondLst>
                                    <p:cond delay="0"/>
                                  </p:stCondLst>
                                  <p:childTnLst>
                                    <p:animClr clrSpc="rgb" dir="cw">
                                      <p:cBhvr>
                                        <p:cTn id="15" dur="2000" fill="hold"/>
                                        <p:tgtEl>
                                          <p:spTgt spid="64517"/>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animBg="1"/>
      <p:bldP spid="645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74638"/>
            <a:ext cx="8305800" cy="2392362"/>
          </a:xfrm>
          <a:noFill/>
        </p:spPr>
        <p:txBody>
          <a:bodyPr/>
          <a:lstStyle/>
          <a:p>
            <a:pPr eaLnBrk="1" hangingPunct="1"/>
            <a:r>
              <a:rPr lang="en-US" sz="3600" smtClean="0"/>
              <a:t/>
            </a:r>
            <a:br>
              <a:rPr lang="en-US" sz="3600" smtClean="0"/>
            </a:br>
            <a:r>
              <a:rPr lang="en-US" sz="3600" smtClean="0"/>
              <a:t>           		Môn:Chính tả </a:t>
            </a:r>
            <a:br>
              <a:rPr lang="en-US" sz="3600" smtClean="0"/>
            </a:br>
            <a:r>
              <a:rPr lang="en-US" sz="3600" smtClean="0"/>
              <a:t>      </a:t>
            </a:r>
            <a:r>
              <a:rPr lang="en-US" sz="2400" smtClean="0"/>
              <a:t>Bài dạy: Bài thơ về tiểu đội xe không kính</a:t>
            </a:r>
          </a:p>
        </p:txBody>
      </p:sp>
      <p:sp>
        <p:nvSpPr>
          <p:cNvPr id="8195" name="Text Box 4"/>
          <p:cNvSpPr txBox="1">
            <a:spLocks noChangeArrowheads="1"/>
          </p:cNvSpPr>
          <p:nvPr/>
        </p:nvSpPr>
        <p:spPr bwMode="auto">
          <a:xfrm>
            <a:off x="304800" y="3352800"/>
            <a:ext cx="2286000" cy="457200"/>
          </a:xfrm>
          <a:prstGeom prst="rect">
            <a:avLst/>
          </a:prstGeom>
          <a:noFill/>
          <a:ln w="9525">
            <a:noFill/>
            <a:miter lim="800000"/>
            <a:headEnd/>
            <a:tailEnd/>
          </a:ln>
        </p:spPr>
        <p:txBody>
          <a:bodyPr>
            <a:spAutoFit/>
          </a:bodyPr>
          <a:lstStyle/>
          <a:p>
            <a:pPr>
              <a:spcBef>
                <a:spcPct val="50000"/>
              </a:spcBef>
            </a:pPr>
            <a:r>
              <a:rPr lang="en-US" sz="2400"/>
              <a:t>xoa mắt đắng</a:t>
            </a:r>
          </a:p>
        </p:txBody>
      </p:sp>
      <p:sp>
        <p:nvSpPr>
          <p:cNvPr id="8196" name="Text Box 5"/>
          <p:cNvSpPr txBox="1">
            <a:spLocks noChangeArrowheads="1"/>
          </p:cNvSpPr>
          <p:nvPr/>
        </p:nvSpPr>
        <p:spPr bwMode="auto">
          <a:xfrm>
            <a:off x="2590800" y="3429000"/>
            <a:ext cx="2286000" cy="457200"/>
          </a:xfrm>
          <a:prstGeom prst="rect">
            <a:avLst/>
          </a:prstGeom>
          <a:noFill/>
          <a:ln w="9525">
            <a:noFill/>
            <a:miter lim="800000"/>
            <a:headEnd/>
            <a:tailEnd/>
          </a:ln>
        </p:spPr>
        <p:txBody>
          <a:bodyPr>
            <a:spAutoFit/>
          </a:bodyPr>
          <a:lstStyle/>
          <a:p>
            <a:pPr>
              <a:spcBef>
                <a:spcPct val="50000"/>
              </a:spcBef>
            </a:pPr>
            <a:r>
              <a:rPr lang="en-US" sz="2400"/>
              <a:t>đột ngột</a:t>
            </a:r>
          </a:p>
        </p:txBody>
      </p:sp>
      <p:sp>
        <p:nvSpPr>
          <p:cNvPr id="8197" name="Text Box 6"/>
          <p:cNvSpPr txBox="1">
            <a:spLocks noChangeArrowheads="1"/>
          </p:cNvSpPr>
          <p:nvPr/>
        </p:nvSpPr>
        <p:spPr bwMode="auto">
          <a:xfrm>
            <a:off x="4800600" y="3352800"/>
            <a:ext cx="2286000" cy="457200"/>
          </a:xfrm>
          <a:prstGeom prst="rect">
            <a:avLst/>
          </a:prstGeom>
          <a:noFill/>
          <a:ln w="9525">
            <a:noFill/>
            <a:miter lim="800000"/>
            <a:headEnd/>
            <a:tailEnd/>
          </a:ln>
        </p:spPr>
        <p:txBody>
          <a:bodyPr>
            <a:spAutoFit/>
          </a:bodyPr>
          <a:lstStyle/>
          <a:p>
            <a:pPr>
              <a:spcBef>
                <a:spcPct val="50000"/>
              </a:spcBef>
            </a:pPr>
            <a:r>
              <a:rPr lang="en-US" sz="2400"/>
              <a:t>ùa vào</a:t>
            </a:r>
          </a:p>
        </p:txBody>
      </p:sp>
      <p:sp>
        <p:nvSpPr>
          <p:cNvPr id="8198" name="Text Box 8"/>
          <p:cNvSpPr txBox="1">
            <a:spLocks noChangeArrowheads="1"/>
          </p:cNvSpPr>
          <p:nvPr/>
        </p:nvSpPr>
        <p:spPr bwMode="auto">
          <a:xfrm>
            <a:off x="762000" y="2590800"/>
            <a:ext cx="3581400" cy="457200"/>
          </a:xfrm>
          <a:prstGeom prst="rect">
            <a:avLst/>
          </a:prstGeom>
          <a:noFill/>
          <a:ln w="9525">
            <a:noFill/>
            <a:miter lim="800000"/>
            <a:headEnd/>
            <a:tailEnd/>
          </a:ln>
        </p:spPr>
        <p:txBody>
          <a:bodyPr>
            <a:spAutoFit/>
          </a:bodyPr>
          <a:lstStyle/>
          <a:p>
            <a:pPr>
              <a:spcBef>
                <a:spcPct val="50000"/>
              </a:spcBef>
            </a:pPr>
            <a:r>
              <a:rPr lang="en-US" sz="2400"/>
              <a:t>Luyệnviết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74638"/>
            <a:ext cx="8305800" cy="2392362"/>
          </a:xfrm>
          <a:noFill/>
        </p:spPr>
        <p:txBody>
          <a:bodyPr/>
          <a:lstStyle/>
          <a:p>
            <a:pPr eaLnBrk="1" hangingPunct="1"/>
            <a:r>
              <a:rPr lang="en-US" sz="3600" smtClean="0"/>
              <a:t/>
            </a:r>
            <a:br>
              <a:rPr lang="en-US" sz="3600" smtClean="0"/>
            </a:br>
            <a:r>
              <a:rPr lang="en-US" sz="3600" smtClean="0"/>
              <a:t>           		Môn:Chính tả </a:t>
            </a:r>
            <a:br>
              <a:rPr lang="en-US" sz="3600" smtClean="0"/>
            </a:br>
            <a:r>
              <a:rPr lang="en-US" sz="3600" smtClean="0"/>
              <a:t>      </a:t>
            </a:r>
            <a:r>
              <a:rPr lang="en-US" sz="2400" smtClean="0"/>
              <a:t>Bài dạy: Bài thơ về tiểu đội xe không kính</a:t>
            </a:r>
          </a:p>
        </p:txBody>
      </p:sp>
      <p:sp>
        <p:nvSpPr>
          <p:cNvPr id="9219" name="Text Box 3"/>
          <p:cNvSpPr txBox="1">
            <a:spLocks noChangeArrowheads="1"/>
          </p:cNvSpPr>
          <p:nvPr/>
        </p:nvSpPr>
        <p:spPr bwMode="auto">
          <a:xfrm>
            <a:off x="304800" y="3352800"/>
            <a:ext cx="2286000" cy="457200"/>
          </a:xfrm>
          <a:prstGeom prst="rect">
            <a:avLst/>
          </a:prstGeom>
          <a:noFill/>
          <a:ln w="9525">
            <a:noFill/>
            <a:miter lim="800000"/>
            <a:headEnd/>
            <a:tailEnd/>
          </a:ln>
        </p:spPr>
        <p:txBody>
          <a:bodyPr>
            <a:spAutoFit/>
          </a:bodyPr>
          <a:lstStyle/>
          <a:p>
            <a:pPr>
              <a:spcBef>
                <a:spcPct val="50000"/>
              </a:spcBef>
            </a:pPr>
            <a:r>
              <a:rPr lang="en-US" sz="2400"/>
              <a:t>xoa mắt đắng</a:t>
            </a:r>
          </a:p>
        </p:txBody>
      </p:sp>
      <p:sp>
        <p:nvSpPr>
          <p:cNvPr id="9220" name="Text Box 4"/>
          <p:cNvSpPr txBox="1">
            <a:spLocks noChangeArrowheads="1"/>
          </p:cNvSpPr>
          <p:nvPr/>
        </p:nvSpPr>
        <p:spPr bwMode="auto">
          <a:xfrm>
            <a:off x="2590800" y="3429000"/>
            <a:ext cx="2286000" cy="457200"/>
          </a:xfrm>
          <a:prstGeom prst="rect">
            <a:avLst/>
          </a:prstGeom>
          <a:noFill/>
          <a:ln w="9525">
            <a:noFill/>
            <a:miter lim="800000"/>
            <a:headEnd/>
            <a:tailEnd/>
          </a:ln>
        </p:spPr>
        <p:txBody>
          <a:bodyPr>
            <a:spAutoFit/>
          </a:bodyPr>
          <a:lstStyle/>
          <a:p>
            <a:pPr>
              <a:spcBef>
                <a:spcPct val="50000"/>
              </a:spcBef>
            </a:pPr>
            <a:r>
              <a:rPr lang="en-US" sz="2400"/>
              <a:t>đột ngột</a:t>
            </a:r>
          </a:p>
        </p:txBody>
      </p:sp>
      <p:sp>
        <p:nvSpPr>
          <p:cNvPr id="9221" name="Text Box 5"/>
          <p:cNvSpPr txBox="1">
            <a:spLocks noChangeArrowheads="1"/>
          </p:cNvSpPr>
          <p:nvPr/>
        </p:nvSpPr>
        <p:spPr bwMode="auto">
          <a:xfrm>
            <a:off x="4800600" y="3352800"/>
            <a:ext cx="2286000" cy="457200"/>
          </a:xfrm>
          <a:prstGeom prst="rect">
            <a:avLst/>
          </a:prstGeom>
          <a:noFill/>
          <a:ln w="9525">
            <a:noFill/>
            <a:miter lim="800000"/>
            <a:headEnd/>
            <a:tailEnd/>
          </a:ln>
        </p:spPr>
        <p:txBody>
          <a:bodyPr>
            <a:spAutoFit/>
          </a:bodyPr>
          <a:lstStyle/>
          <a:p>
            <a:pPr>
              <a:spcBef>
                <a:spcPct val="50000"/>
              </a:spcBef>
            </a:pPr>
            <a:r>
              <a:rPr lang="en-US" sz="2400"/>
              <a:t>ùa vào</a:t>
            </a:r>
          </a:p>
        </p:txBody>
      </p:sp>
      <p:sp>
        <p:nvSpPr>
          <p:cNvPr id="9222" name="Text Box 6"/>
          <p:cNvSpPr txBox="1">
            <a:spLocks noChangeArrowheads="1"/>
          </p:cNvSpPr>
          <p:nvPr/>
        </p:nvSpPr>
        <p:spPr bwMode="auto">
          <a:xfrm>
            <a:off x="762000" y="2590800"/>
            <a:ext cx="3581400" cy="457200"/>
          </a:xfrm>
          <a:prstGeom prst="rect">
            <a:avLst/>
          </a:prstGeom>
          <a:noFill/>
          <a:ln w="9525">
            <a:noFill/>
            <a:miter lim="800000"/>
            <a:headEnd/>
            <a:tailEnd/>
          </a:ln>
        </p:spPr>
        <p:txBody>
          <a:bodyPr>
            <a:spAutoFit/>
          </a:bodyPr>
          <a:lstStyle/>
          <a:p>
            <a:pPr>
              <a:spcBef>
                <a:spcPct val="50000"/>
              </a:spcBef>
            </a:pPr>
            <a:r>
              <a:rPr lang="en-US" sz="2400"/>
              <a:t>Luyệnviết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1371600" y="1447800"/>
            <a:ext cx="8229600" cy="4525963"/>
          </a:xfrm>
          <a:noFill/>
        </p:spPr>
        <p:txBody>
          <a:bodyPr/>
          <a:lstStyle/>
          <a:p>
            <a:pPr eaLnBrk="1" hangingPunct="1"/>
            <a:r>
              <a:rPr lang="en-US" sz="2800" smtClean="0"/>
              <a:t>Nhìn thấy gió vào xoa mắt đắng</a:t>
            </a:r>
          </a:p>
          <a:p>
            <a:pPr eaLnBrk="1" hangingPunct="1"/>
            <a:r>
              <a:rPr lang="en-US" sz="2800" smtClean="0"/>
              <a:t>Thấy con đường chạy thẳng vào tim</a:t>
            </a:r>
          </a:p>
          <a:p>
            <a:pPr eaLnBrk="1" hangingPunct="1"/>
            <a:r>
              <a:rPr lang="en-US" sz="2800" smtClean="0"/>
              <a:t>Thấy sao trời và đột ngột cánh chim</a:t>
            </a:r>
          </a:p>
          <a:p>
            <a:pPr eaLnBrk="1" hangingPunct="1"/>
            <a:r>
              <a:rPr lang="en-US" sz="2800" smtClean="0"/>
              <a:t>Như sa, như ùa vào buồng lái</a:t>
            </a:r>
          </a:p>
          <a:p>
            <a:pPr eaLnBrk="1" hangingPunct="1"/>
            <a:r>
              <a:rPr lang="en-US" sz="2800" smtClean="0"/>
              <a:t>Không có kính, ừ thì ướt áo</a:t>
            </a:r>
          </a:p>
          <a:p>
            <a:pPr eaLnBrk="1" hangingPunct="1"/>
            <a:r>
              <a:rPr lang="en-US" sz="2800" smtClean="0"/>
              <a:t>Mưa tuôn, mưa xối như ngoài trời</a:t>
            </a:r>
          </a:p>
          <a:p>
            <a:pPr eaLnBrk="1" hangingPunct="1"/>
            <a:endParaRPr lang="en-US" sz="2800" smtClean="0"/>
          </a:p>
          <a:p>
            <a:pPr eaLnBrk="1" hangingPunct="1"/>
            <a:endParaRPr lang="en-US" sz="2800" smtClean="0"/>
          </a:p>
        </p:txBody>
      </p:sp>
      <p:sp>
        <p:nvSpPr>
          <p:cNvPr id="38921" name="Text Box 9"/>
          <p:cNvSpPr txBox="1">
            <a:spLocks noChangeArrowheads="1"/>
          </p:cNvSpPr>
          <p:nvPr/>
        </p:nvSpPr>
        <p:spPr bwMode="auto">
          <a:xfrm>
            <a:off x="0" y="685800"/>
            <a:ext cx="2209800" cy="579438"/>
          </a:xfrm>
          <a:prstGeom prst="rect">
            <a:avLst/>
          </a:prstGeom>
          <a:noFill/>
          <a:ln w="9525">
            <a:noFill/>
            <a:miter lim="800000"/>
            <a:headEnd/>
            <a:tailEnd/>
          </a:ln>
        </p:spPr>
        <p:txBody>
          <a:bodyPr>
            <a:spAutoFit/>
          </a:bodyPr>
          <a:lstStyle/>
          <a:p>
            <a:pPr>
              <a:spcBef>
                <a:spcPct val="50000"/>
              </a:spcBef>
            </a:pPr>
            <a:r>
              <a:rPr lang="en-US" sz="3200"/>
              <a:t>Bài viết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8921"/>
                                        </p:tgtEl>
                                        <p:attrNameLst>
                                          <p:attrName>style.visibility</p:attrName>
                                        </p:attrNameLst>
                                      </p:cBhvr>
                                      <p:to>
                                        <p:strVal val="visible"/>
                                      </p:to>
                                    </p:set>
                                    <p:set>
                                      <p:cBhvr>
                                        <p:cTn id="7" dur="455" fill="hold">
                                          <p:stCondLst>
                                            <p:cond delay="0"/>
                                          </p:stCondLst>
                                        </p:cTn>
                                        <p:tgtEl>
                                          <p:spTgt spid="38921"/>
                                        </p:tgtEl>
                                        <p:attrNameLst>
                                          <p:attrName>style.rotation</p:attrName>
                                        </p:attrNameLst>
                                      </p:cBhvr>
                                      <p:to>
                                        <p:strVal val="-45.0"/>
                                      </p:to>
                                    </p:set>
                                    <p:anim calcmode="lin" valueType="num">
                                      <p:cBhvr>
                                        <p:cTn id="8" dur="455" fill="hold">
                                          <p:stCondLst>
                                            <p:cond delay="455"/>
                                          </p:stCondLst>
                                        </p:cTn>
                                        <p:tgtEl>
                                          <p:spTgt spid="38921"/>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8921"/>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8921"/>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8921"/>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38915">
                                            <p:txEl>
                                              <p:pRg st="0" end="0"/>
                                            </p:txEl>
                                          </p:spTgt>
                                        </p:tgtEl>
                                        <p:attrNameLst>
                                          <p:attrName>style.visibility</p:attrName>
                                        </p:attrNameLst>
                                      </p:cBhvr>
                                      <p:to>
                                        <p:strVal val="visible"/>
                                      </p:to>
                                    </p:set>
                                    <p:anim calcmode="lin" valueType="num">
                                      <p:cBhvr>
                                        <p:cTn id="16" dur="3000" fill="hold"/>
                                        <p:tgtEl>
                                          <p:spTgt spid="3891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3000" fill="hold"/>
                                        <p:tgtEl>
                                          <p:spTgt spid="3891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3000" fill="hold"/>
                                        <p:tgtEl>
                                          <p:spTgt spid="3891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30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38915">
                                            <p:txEl>
                                              <p:pRg st="1" end="1"/>
                                            </p:txEl>
                                          </p:spTgt>
                                        </p:tgtEl>
                                        <p:attrNameLst>
                                          <p:attrName>style.visibility</p:attrName>
                                        </p:attrNameLst>
                                      </p:cBhvr>
                                      <p:to>
                                        <p:strVal val="visible"/>
                                      </p:to>
                                    </p:set>
                                    <p:anim calcmode="lin" valueType="num">
                                      <p:cBhvr>
                                        <p:cTn id="24" dur="3000" fill="hold"/>
                                        <p:tgtEl>
                                          <p:spTgt spid="3891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3000" fill="hold"/>
                                        <p:tgtEl>
                                          <p:spTgt spid="3891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3000" fill="hold"/>
                                        <p:tgtEl>
                                          <p:spTgt spid="3891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30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38915">
                                            <p:txEl>
                                              <p:pRg st="2" end="2"/>
                                            </p:txEl>
                                          </p:spTgt>
                                        </p:tgtEl>
                                        <p:attrNameLst>
                                          <p:attrName>style.visibility</p:attrName>
                                        </p:attrNameLst>
                                      </p:cBhvr>
                                      <p:to>
                                        <p:strVal val="visible"/>
                                      </p:to>
                                    </p:set>
                                    <p:anim calcmode="lin" valueType="num">
                                      <p:cBhvr>
                                        <p:cTn id="32" dur="3000" fill="hold"/>
                                        <p:tgtEl>
                                          <p:spTgt spid="3891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3000" fill="hold"/>
                                        <p:tgtEl>
                                          <p:spTgt spid="3891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3000" fill="hold"/>
                                        <p:tgtEl>
                                          <p:spTgt spid="3891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30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9" presetClass="entr" presetSubtype="0" accel="100000" fill="hold" grpId="0" nodeType="clickEffect">
                                  <p:stCondLst>
                                    <p:cond delay="0"/>
                                  </p:stCondLst>
                                  <p:childTnLst>
                                    <p:set>
                                      <p:cBhvr>
                                        <p:cTn id="39" dur="1" fill="hold">
                                          <p:stCondLst>
                                            <p:cond delay="0"/>
                                          </p:stCondLst>
                                        </p:cTn>
                                        <p:tgtEl>
                                          <p:spTgt spid="38915">
                                            <p:txEl>
                                              <p:pRg st="3" end="3"/>
                                            </p:txEl>
                                          </p:spTgt>
                                        </p:tgtEl>
                                        <p:attrNameLst>
                                          <p:attrName>style.visibility</p:attrName>
                                        </p:attrNameLst>
                                      </p:cBhvr>
                                      <p:to>
                                        <p:strVal val="visible"/>
                                      </p:to>
                                    </p:set>
                                    <p:anim calcmode="lin" valueType="num">
                                      <p:cBhvr>
                                        <p:cTn id="40" dur="3000" fill="hold"/>
                                        <p:tgtEl>
                                          <p:spTgt spid="3891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3000" fill="hold"/>
                                        <p:tgtEl>
                                          <p:spTgt spid="3891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3000" fill="hold"/>
                                        <p:tgtEl>
                                          <p:spTgt spid="3891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30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39" presetClass="entr" presetSubtype="0" accel="100000" fill="hold" grpId="0" nodeType="clickEffect">
                                  <p:stCondLst>
                                    <p:cond delay="0"/>
                                  </p:stCondLst>
                                  <p:childTnLst>
                                    <p:set>
                                      <p:cBhvr>
                                        <p:cTn id="47" dur="1" fill="hold">
                                          <p:stCondLst>
                                            <p:cond delay="0"/>
                                          </p:stCondLst>
                                        </p:cTn>
                                        <p:tgtEl>
                                          <p:spTgt spid="38915">
                                            <p:txEl>
                                              <p:pRg st="4" end="4"/>
                                            </p:txEl>
                                          </p:spTgt>
                                        </p:tgtEl>
                                        <p:attrNameLst>
                                          <p:attrName>style.visibility</p:attrName>
                                        </p:attrNameLst>
                                      </p:cBhvr>
                                      <p:to>
                                        <p:strVal val="visible"/>
                                      </p:to>
                                    </p:set>
                                    <p:anim calcmode="lin" valueType="num">
                                      <p:cBhvr>
                                        <p:cTn id="48" dur="3000" fill="hold"/>
                                        <p:tgtEl>
                                          <p:spTgt spid="3891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3000" fill="hold"/>
                                        <p:tgtEl>
                                          <p:spTgt spid="3891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3000" fill="hold"/>
                                        <p:tgtEl>
                                          <p:spTgt spid="3891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30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9" presetClass="entr" presetSubtype="0" accel="100000" fill="hold" grpId="0" nodeType="clickEffect">
                                  <p:stCondLst>
                                    <p:cond delay="0"/>
                                  </p:stCondLst>
                                  <p:childTnLst>
                                    <p:set>
                                      <p:cBhvr>
                                        <p:cTn id="55" dur="1" fill="hold">
                                          <p:stCondLst>
                                            <p:cond delay="0"/>
                                          </p:stCondLst>
                                        </p:cTn>
                                        <p:tgtEl>
                                          <p:spTgt spid="38915">
                                            <p:txEl>
                                              <p:pRg st="5" end="5"/>
                                            </p:txEl>
                                          </p:spTgt>
                                        </p:tgtEl>
                                        <p:attrNameLst>
                                          <p:attrName>style.visibility</p:attrName>
                                        </p:attrNameLst>
                                      </p:cBhvr>
                                      <p:to>
                                        <p:strVal val="visible"/>
                                      </p:to>
                                    </p:set>
                                    <p:anim calcmode="lin" valueType="num">
                                      <p:cBhvr>
                                        <p:cTn id="56" dur="3000" fill="hold"/>
                                        <p:tgtEl>
                                          <p:spTgt spid="3891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3000" fill="hold"/>
                                        <p:tgtEl>
                                          <p:spTgt spid="3891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3000" fill="hold"/>
                                        <p:tgtEl>
                                          <p:spTgt spid="3891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30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389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685800"/>
            <a:ext cx="8229600" cy="5440363"/>
          </a:xfrm>
          <a:noFill/>
        </p:spPr>
        <p:txBody>
          <a:bodyPr/>
          <a:lstStyle/>
          <a:p>
            <a:pPr eaLnBrk="1" hangingPunct="1"/>
            <a:r>
              <a:rPr lang="en-US" smtClean="0"/>
              <a:t>Chưa cần thay ,lái trăm cây số nữa</a:t>
            </a:r>
          </a:p>
          <a:p>
            <a:pPr eaLnBrk="1" hangingPunct="1"/>
            <a:r>
              <a:rPr lang="en-US" smtClean="0"/>
              <a:t>Mưa ngừng,gió lùa mau khô thôi</a:t>
            </a:r>
          </a:p>
          <a:p>
            <a:pPr eaLnBrk="1" hangingPunct="1"/>
            <a:r>
              <a:rPr lang="en-US" smtClean="0"/>
              <a:t>Những chiếc xe từ trong bom rơi</a:t>
            </a:r>
          </a:p>
          <a:p>
            <a:pPr eaLnBrk="1" hangingPunct="1"/>
            <a:r>
              <a:rPr lang="en-US" smtClean="0"/>
              <a:t>Đã về đây họp thành tiểu đội</a:t>
            </a:r>
          </a:p>
          <a:p>
            <a:pPr eaLnBrk="1" hangingPunct="1"/>
            <a:r>
              <a:rPr lang="en-US" smtClean="0"/>
              <a:t>Gặp bè bạn suốt dọc đường đi tới</a:t>
            </a:r>
          </a:p>
          <a:p>
            <a:pPr eaLnBrk="1" hangingPunct="1"/>
            <a:r>
              <a:rPr lang="en-US" smtClean="0"/>
              <a:t>Bắt tay nhau cửa kính vỡ rồi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down)">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wipe(down)">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wipe(down)">
                                      <p:cBhvr>
                                        <p:cTn id="17" dur="500"/>
                                        <p:tgtEl>
                                          <p:spTgt spid="37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wipe(down)">
                                      <p:cBhvr>
                                        <p:cTn id="22" dur="500"/>
                                        <p:tgtEl>
                                          <p:spTgt spid="378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wipe(down)">
                                      <p:cBhvr>
                                        <p:cTn id="27" dur="500"/>
                                        <p:tgtEl>
                                          <p:spTgt spid="378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wipe(down)">
                                      <p:cBhvr>
                                        <p:cTn id="32" dur="500"/>
                                        <p:tgtEl>
                                          <p:spTgt spid="378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737</TotalTime>
  <Words>246</Words>
  <Application>Microsoft Office PowerPoint</Application>
  <PresentationFormat>On-screen Show (4:3)</PresentationFormat>
  <Paragraphs>53</Paragraphs>
  <Slides>11</Slides>
  <Notes>2</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Kimono</vt:lpstr>
      <vt:lpstr>Microsoft Clip Gallery</vt:lpstr>
      <vt:lpstr>Slide 1</vt:lpstr>
      <vt:lpstr>CÁC HOẠT ĐỘNG :</vt:lpstr>
      <vt:lpstr>Slide 3</vt:lpstr>
      <vt:lpstr>              Môn:Chính tả   </vt:lpstr>
      <vt:lpstr>Slide 5</vt:lpstr>
      <vt:lpstr>              Môn:Chính tả        Bài dạy: Bài thơ về tiểu đội xe không kính</vt:lpstr>
      <vt:lpstr>              Môn:Chính tả        Bài dạy: Bài thơ về tiểu đội xe không kính</vt:lpstr>
      <vt:lpstr>Slide 8</vt:lpstr>
      <vt:lpstr>Slide 9</vt:lpstr>
      <vt:lpstr>Slide 10</vt:lpstr>
      <vt:lpstr>Bài tập3 b :chọn tiếng thích hợp trong ngoặc đơn để hoàn chỉnh câu văn :   Thế  giới dưới nước  Đáy   biển   cũng có núi non,thung   lũng    và đồng bằng như mặt đất.Người ta đã quan sát được một rặng núi chạy thẳng từ Bắc Băng Dương xuống trung tâm Đại Tây Dương và kéo dài tới tận Nam Cực.     Trần Hoàng Hà</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HONG VAN</dc:creator>
  <cp:lastModifiedBy>CSTeam</cp:lastModifiedBy>
  <cp:revision>87</cp:revision>
  <dcterms:created xsi:type="dcterms:W3CDTF">2008-08-04T15:15:13Z</dcterms:created>
  <dcterms:modified xsi:type="dcterms:W3CDTF">2016-06-30T01:57:04Z</dcterms:modified>
</cp:coreProperties>
</file>